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6.xml" ContentType="application/vnd.openxmlformats-officedocument.drawingml.chart+xml"/>
  <Override PartName="/ppt/notesSlides/notesSlide7.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8.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551" r:id="rId3"/>
    <p:sldId id="566" r:id="rId4"/>
    <p:sldId id="556" r:id="rId5"/>
    <p:sldId id="557" r:id="rId6"/>
    <p:sldId id="558" r:id="rId7"/>
    <p:sldId id="559" r:id="rId8"/>
    <p:sldId id="560" r:id="rId9"/>
    <p:sldId id="561" r:id="rId10"/>
    <p:sldId id="562" r:id="rId11"/>
    <p:sldId id="568" r:id="rId12"/>
    <p:sldId id="567" r:id="rId13"/>
    <p:sldId id="569" r:id="rId14"/>
    <p:sldId id="525" r:id="rId15"/>
    <p:sldId id="258" r:id="rId16"/>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guide id="3" orient="horz" pos="572" userDrawn="1">
          <p15:clr>
            <a:srgbClr val="A4A3A4"/>
          </p15:clr>
        </p15:guide>
        <p15:guide id="4" orient="horz" pos="3861" userDrawn="1">
          <p15:clr>
            <a:srgbClr val="A4A3A4"/>
          </p15:clr>
        </p15:guide>
        <p15:guide id="5" pos="211" userDrawn="1">
          <p15:clr>
            <a:srgbClr val="A4A3A4"/>
          </p15:clr>
        </p15:guide>
        <p15:guide id="6" pos="7469" userDrawn="1">
          <p15:clr>
            <a:srgbClr val="A4A3A4"/>
          </p15:clr>
        </p15:guide>
        <p15:guide id="7" orient="horz" pos="482" userDrawn="1">
          <p15:clr>
            <a:srgbClr val="A4A3A4"/>
          </p15:clr>
        </p15:guide>
        <p15:guide id="8" pos="167">
          <p15:clr>
            <a:srgbClr val="A4A3A4"/>
          </p15:clr>
        </p15:guide>
        <p15:guide id="9" pos="4929" userDrawn="1">
          <p15:clr>
            <a:srgbClr val="A4A3A4"/>
          </p15:clr>
        </p15:guide>
        <p15:guide id="10" pos="2797">
          <p15:clr>
            <a:srgbClr val="A4A3A4"/>
          </p15:clr>
        </p15:guide>
        <p15:guide id="11" pos="370" userDrawn="1">
          <p15:clr>
            <a:srgbClr val="A4A3A4"/>
          </p15:clr>
        </p15:guide>
        <p15:guide id="12" pos="731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8B48"/>
    <a:srgbClr val="FF0000"/>
    <a:srgbClr val="FCF5F8"/>
    <a:srgbClr val="5B9BD5"/>
    <a:srgbClr val="0070C0"/>
    <a:srgbClr val="FBCED0"/>
    <a:srgbClr val="C2232B"/>
    <a:srgbClr val="27737C"/>
    <a:srgbClr val="FCEBF0"/>
    <a:srgbClr val="FBD7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80" autoAdjust="0"/>
    <p:restoredTop sz="77209" autoAdjust="0"/>
  </p:normalViewPr>
  <p:slideViewPr>
    <p:cSldViewPr snapToGrid="0" showGuides="1">
      <p:cViewPr varScale="1">
        <p:scale>
          <a:sx n="112" d="100"/>
          <a:sy n="112" d="100"/>
        </p:scale>
        <p:origin x="954" y="108"/>
      </p:cViewPr>
      <p:guideLst>
        <p:guide orient="horz" pos="2137"/>
        <p:guide pos="3840"/>
        <p:guide orient="horz" pos="572"/>
        <p:guide orient="horz" pos="3861"/>
        <p:guide pos="211"/>
        <p:guide pos="7469"/>
        <p:guide orient="horz" pos="482"/>
        <p:guide pos="167"/>
        <p:guide pos="4929"/>
        <p:guide pos="2797"/>
        <p:guide pos="370"/>
        <p:guide pos="731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6.xlsx"/></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___7.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5.xml"/><Relationship Id="rId1" Type="http://schemas.microsoft.com/office/2011/relationships/chartStyle" Target="style5.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___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___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收盘价_Wind商品指数!$B$2</c:f>
              <c:strCache>
                <c:ptCount val="1"/>
                <c:pt idx="0">
                  <c:v>Wind商品指数</c:v>
                </c:pt>
              </c:strCache>
            </c:strRef>
          </c:tx>
          <c:spPr>
            <a:ln w="19050" cap="rnd">
              <a:solidFill>
                <a:schemeClr val="accent1"/>
              </a:solidFill>
              <a:round/>
            </a:ln>
            <a:effectLst/>
          </c:spPr>
          <c:marker>
            <c:symbol val="none"/>
          </c:marker>
          <c:cat>
            <c:numRef>
              <c:f>收盘价_Wind商品指数!$A$3:$A$111</c:f>
              <c:numCache>
                <c:formatCode>yyyy\-mm\-dd;@</c:formatCode>
                <c:ptCount val="109"/>
                <c:pt idx="0">
                  <c:v>44732</c:v>
                </c:pt>
                <c:pt idx="1">
                  <c:v>44729</c:v>
                </c:pt>
                <c:pt idx="2">
                  <c:v>44728</c:v>
                </c:pt>
                <c:pt idx="3">
                  <c:v>44727</c:v>
                </c:pt>
                <c:pt idx="4">
                  <c:v>44726</c:v>
                </c:pt>
                <c:pt idx="5">
                  <c:v>44725</c:v>
                </c:pt>
                <c:pt idx="6">
                  <c:v>44722</c:v>
                </c:pt>
                <c:pt idx="7">
                  <c:v>44721</c:v>
                </c:pt>
                <c:pt idx="8">
                  <c:v>44720</c:v>
                </c:pt>
                <c:pt idx="9">
                  <c:v>44719</c:v>
                </c:pt>
                <c:pt idx="10">
                  <c:v>44718</c:v>
                </c:pt>
                <c:pt idx="11">
                  <c:v>44714</c:v>
                </c:pt>
                <c:pt idx="12">
                  <c:v>44713</c:v>
                </c:pt>
                <c:pt idx="13">
                  <c:v>44712</c:v>
                </c:pt>
                <c:pt idx="14">
                  <c:v>44711</c:v>
                </c:pt>
                <c:pt idx="15">
                  <c:v>44708</c:v>
                </c:pt>
                <c:pt idx="16">
                  <c:v>44707</c:v>
                </c:pt>
                <c:pt idx="17">
                  <c:v>44706</c:v>
                </c:pt>
                <c:pt idx="18">
                  <c:v>44705</c:v>
                </c:pt>
                <c:pt idx="19">
                  <c:v>44704</c:v>
                </c:pt>
                <c:pt idx="20">
                  <c:v>44701</c:v>
                </c:pt>
                <c:pt idx="21">
                  <c:v>44700</c:v>
                </c:pt>
                <c:pt idx="22">
                  <c:v>44699</c:v>
                </c:pt>
                <c:pt idx="23">
                  <c:v>44698</c:v>
                </c:pt>
                <c:pt idx="24">
                  <c:v>44697</c:v>
                </c:pt>
                <c:pt idx="25">
                  <c:v>44694</c:v>
                </c:pt>
                <c:pt idx="26">
                  <c:v>44693</c:v>
                </c:pt>
                <c:pt idx="27">
                  <c:v>44692</c:v>
                </c:pt>
                <c:pt idx="28">
                  <c:v>44691</c:v>
                </c:pt>
                <c:pt idx="29">
                  <c:v>44690</c:v>
                </c:pt>
                <c:pt idx="30">
                  <c:v>44687</c:v>
                </c:pt>
                <c:pt idx="31">
                  <c:v>44686</c:v>
                </c:pt>
                <c:pt idx="32">
                  <c:v>44680</c:v>
                </c:pt>
                <c:pt idx="33">
                  <c:v>44679</c:v>
                </c:pt>
                <c:pt idx="34">
                  <c:v>44678</c:v>
                </c:pt>
                <c:pt idx="35">
                  <c:v>44677</c:v>
                </c:pt>
                <c:pt idx="36">
                  <c:v>44676</c:v>
                </c:pt>
                <c:pt idx="37">
                  <c:v>44673</c:v>
                </c:pt>
                <c:pt idx="38">
                  <c:v>44672</c:v>
                </c:pt>
                <c:pt idx="39">
                  <c:v>44671</c:v>
                </c:pt>
                <c:pt idx="40">
                  <c:v>44670</c:v>
                </c:pt>
                <c:pt idx="41">
                  <c:v>44669</c:v>
                </c:pt>
                <c:pt idx="42">
                  <c:v>44666</c:v>
                </c:pt>
                <c:pt idx="43">
                  <c:v>44665</c:v>
                </c:pt>
                <c:pt idx="44">
                  <c:v>44664</c:v>
                </c:pt>
                <c:pt idx="45">
                  <c:v>44663</c:v>
                </c:pt>
                <c:pt idx="46">
                  <c:v>44662</c:v>
                </c:pt>
                <c:pt idx="47">
                  <c:v>44659</c:v>
                </c:pt>
                <c:pt idx="48">
                  <c:v>44658</c:v>
                </c:pt>
                <c:pt idx="49">
                  <c:v>44657</c:v>
                </c:pt>
                <c:pt idx="50">
                  <c:v>44652</c:v>
                </c:pt>
                <c:pt idx="51">
                  <c:v>44651</c:v>
                </c:pt>
                <c:pt idx="52">
                  <c:v>44650</c:v>
                </c:pt>
                <c:pt idx="53">
                  <c:v>44649</c:v>
                </c:pt>
                <c:pt idx="54">
                  <c:v>44648</c:v>
                </c:pt>
                <c:pt idx="55">
                  <c:v>44645</c:v>
                </c:pt>
                <c:pt idx="56">
                  <c:v>44644</c:v>
                </c:pt>
                <c:pt idx="57">
                  <c:v>44643</c:v>
                </c:pt>
                <c:pt idx="58">
                  <c:v>44642</c:v>
                </c:pt>
                <c:pt idx="59">
                  <c:v>44641</c:v>
                </c:pt>
                <c:pt idx="60">
                  <c:v>44638</c:v>
                </c:pt>
                <c:pt idx="61">
                  <c:v>44637</c:v>
                </c:pt>
                <c:pt idx="62">
                  <c:v>44636</c:v>
                </c:pt>
                <c:pt idx="63">
                  <c:v>44635</c:v>
                </c:pt>
                <c:pt idx="64">
                  <c:v>44634</c:v>
                </c:pt>
                <c:pt idx="65">
                  <c:v>44631</c:v>
                </c:pt>
                <c:pt idx="66">
                  <c:v>44630</c:v>
                </c:pt>
                <c:pt idx="67">
                  <c:v>44629</c:v>
                </c:pt>
                <c:pt idx="68">
                  <c:v>44628</c:v>
                </c:pt>
                <c:pt idx="69">
                  <c:v>44627</c:v>
                </c:pt>
                <c:pt idx="70">
                  <c:v>44624</c:v>
                </c:pt>
                <c:pt idx="71">
                  <c:v>44623</c:v>
                </c:pt>
                <c:pt idx="72">
                  <c:v>44622</c:v>
                </c:pt>
                <c:pt idx="73">
                  <c:v>44621</c:v>
                </c:pt>
                <c:pt idx="74">
                  <c:v>44620</c:v>
                </c:pt>
                <c:pt idx="75">
                  <c:v>44617</c:v>
                </c:pt>
                <c:pt idx="76">
                  <c:v>44616</c:v>
                </c:pt>
                <c:pt idx="77">
                  <c:v>44615</c:v>
                </c:pt>
                <c:pt idx="78">
                  <c:v>44614</c:v>
                </c:pt>
                <c:pt idx="79">
                  <c:v>44613</c:v>
                </c:pt>
                <c:pt idx="80">
                  <c:v>44610</c:v>
                </c:pt>
                <c:pt idx="81">
                  <c:v>44609</c:v>
                </c:pt>
                <c:pt idx="82">
                  <c:v>44608</c:v>
                </c:pt>
                <c:pt idx="83">
                  <c:v>44607</c:v>
                </c:pt>
                <c:pt idx="84">
                  <c:v>44606</c:v>
                </c:pt>
                <c:pt idx="85">
                  <c:v>44603</c:v>
                </c:pt>
                <c:pt idx="86">
                  <c:v>44602</c:v>
                </c:pt>
                <c:pt idx="87">
                  <c:v>44601</c:v>
                </c:pt>
                <c:pt idx="88">
                  <c:v>44600</c:v>
                </c:pt>
                <c:pt idx="89">
                  <c:v>44599</c:v>
                </c:pt>
                <c:pt idx="90">
                  <c:v>44589</c:v>
                </c:pt>
                <c:pt idx="91">
                  <c:v>44588</c:v>
                </c:pt>
                <c:pt idx="92">
                  <c:v>44587</c:v>
                </c:pt>
                <c:pt idx="93">
                  <c:v>44586</c:v>
                </c:pt>
                <c:pt idx="94">
                  <c:v>44585</c:v>
                </c:pt>
                <c:pt idx="95">
                  <c:v>44582</c:v>
                </c:pt>
                <c:pt idx="96">
                  <c:v>44581</c:v>
                </c:pt>
                <c:pt idx="97">
                  <c:v>44580</c:v>
                </c:pt>
                <c:pt idx="98">
                  <c:v>44579</c:v>
                </c:pt>
                <c:pt idx="99">
                  <c:v>44578</c:v>
                </c:pt>
                <c:pt idx="100">
                  <c:v>44575</c:v>
                </c:pt>
                <c:pt idx="101">
                  <c:v>44574</c:v>
                </c:pt>
                <c:pt idx="102">
                  <c:v>44573</c:v>
                </c:pt>
                <c:pt idx="103">
                  <c:v>44572</c:v>
                </c:pt>
                <c:pt idx="104">
                  <c:v>44571</c:v>
                </c:pt>
                <c:pt idx="105">
                  <c:v>44568</c:v>
                </c:pt>
                <c:pt idx="106">
                  <c:v>44567</c:v>
                </c:pt>
                <c:pt idx="107">
                  <c:v>44566</c:v>
                </c:pt>
                <c:pt idx="108">
                  <c:v>44565</c:v>
                </c:pt>
              </c:numCache>
            </c:numRef>
          </c:cat>
          <c:val>
            <c:numRef>
              <c:f>收盘价_Wind商品指数!$B$3:$B$111</c:f>
              <c:numCache>
                <c:formatCode>#,##0.00</c:formatCode>
                <c:ptCount val="109"/>
                <c:pt idx="0">
                  <c:v>1408.0856000000001</c:v>
                </c:pt>
                <c:pt idx="1">
                  <c:v>1458.2639999999999</c:v>
                </c:pt>
                <c:pt idx="2">
                  <c:v>1475.0491999999999</c:v>
                </c:pt>
                <c:pt idx="3">
                  <c:v>1483.4944</c:v>
                </c:pt>
                <c:pt idx="4">
                  <c:v>1517.9193</c:v>
                </c:pt>
                <c:pt idx="5">
                  <c:v>1524.3904</c:v>
                </c:pt>
                <c:pt idx="6">
                  <c:v>1545.1007</c:v>
                </c:pt>
                <c:pt idx="7">
                  <c:v>1545.3240000000001</c:v>
                </c:pt>
                <c:pt idx="8">
                  <c:v>1563.5044</c:v>
                </c:pt>
                <c:pt idx="9">
                  <c:v>1545.9761000000001</c:v>
                </c:pt>
                <c:pt idx="10">
                  <c:v>1541.2654</c:v>
                </c:pt>
                <c:pt idx="11">
                  <c:v>1531.5436999999999</c:v>
                </c:pt>
                <c:pt idx="12">
                  <c:v>1517.2986000000001</c:v>
                </c:pt>
                <c:pt idx="13">
                  <c:v>1526.3352</c:v>
                </c:pt>
                <c:pt idx="14">
                  <c:v>1511.2909</c:v>
                </c:pt>
                <c:pt idx="15">
                  <c:v>1507.4878000000001</c:v>
                </c:pt>
                <c:pt idx="16">
                  <c:v>1482.7366</c:v>
                </c:pt>
                <c:pt idx="17">
                  <c:v>1487.8671999999999</c:v>
                </c:pt>
                <c:pt idx="18">
                  <c:v>1471.3869999999999</c:v>
                </c:pt>
                <c:pt idx="19">
                  <c:v>1488.3359</c:v>
                </c:pt>
                <c:pt idx="20">
                  <c:v>1492.249</c:v>
                </c:pt>
                <c:pt idx="21">
                  <c:v>1477.1768999999999</c:v>
                </c:pt>
                <c:pt idx="22">
                  <c:v>1464.7118</c:v>
                </c:pt>
                <c:pt idx="23">
                  <c:v>1487.877</c:v>
                </c:pt>
                <c:pt idx="24">
                  <c:v>1483.3538000000001</c:v>
                </c:pt>
                <c:pt idx="25">
                  <c:v>1473.2072000000001</c:v>
                </c:pt>
                <c:pt idx="26">
                  <c:v>1455.9441999999999</c:v>
                </c:pt>
                <c:pt idx="27">
                  <c:v>1468.7446</c:v>
                </c:pt>
                <c:pt idx="28">
                  <c:v>1455.5951</c:v>
                </c:pt>
                <c:pt idx="29">
                  <c:v>1479.2501999999999</c:v>
                </c:pt>
                <c:pt idx="30">
                  <c:v>1493.7723000000001</c:v>
                </c:pt>
                <c:pt idx="31">
                  <c:v>1517.0177000000001</c:v>
                </c:pt>
                <c:pt idx="32">
                  <c:v>1523.0037</c:v>
                </c:pt>
                <c:pt idx="33">
                  <c:v>1509.0150000000001</c:v>
                </c:pt>
                <c:pt idx="34">
                  <c:v>1500.8719000000001</c:v>
                </c:pt>
                <c:pt idx="35">
                  <c:v>1488.1732</c:v>
                </c:pt>
                <c:pt idx="36">
                  <c:v>1480.8510000000001</c:v>
                </c:pt>
                <c:pt idx="37">
                  <c:v>1540.8018999999999</c:v>
                </c:pt>
                <c:pt idx="38">
                  <c:v>1559.1554000000001</c:v>
                </c:pt>
                <c:pt idx="39">
                  <c:v>1555.6806999999999</c:v>
                </c:pt>
                <c:pt idx="40">
                  <c:v>1564.3882000000001</c:v>
                </c:pt>
                <c:pt idx="41">
                  <c:v>1577.7561000000001</c:v>
                </c:pt>
                <c:pt idx="42">
                  <c:v>1564.6343999999999</c:v>
                </c:pt>
                <c:pt idx="43">
                  <c:v>1549.6058</c:v>
                </c:pt>
                <c:pt idx="44">
                  <c:v>1523.6747</c:v>
                </c:pt>
                <c:pt idx="45">
                  <c:v>1535.9324999999999</c:v>
                </c:pt>
                <c:pt idx="46">
                  <c:v>1495.4570000000001</c:v>
                </c:pt>
                <c:pt idx="47">
                  <c:v>1523.1639</c:v>
                </c:pt>
                <c:pt idx="48">
                  <c:v>1520.5242000000001</c:v>
                </c:pt>
                <c:pt idx="49">
                  <c:v>1536.8773000000001</c:v>
                </c:pt>
                <c:pt idx="50">
                  <c:v>1523.6666</c:v>
                </c:pt>
                <c:pt idx="51">
                  <c:v>1529.4675</c:v>
                </c:pt>
                <c:pt idx="52">
                  <c:v>1532.8079</c:v>
                </c:pt>
                <c:pt idx="53">
                  <c:v>1528.5603000000001</c:v>
                </c:pt>
                <c:pt idx="54">
                  <c:v>1526.0868</c:v>
                </c:pt>
                <c:pt idx="55">
                  <c:v>1548.4934000000001</c:v>
                </c:pt>
                <c:pt idx="56">
                  <c:v>1522.6219000000001</c:v>
                </c:pt>
                <c:pt idx="57">
                  <c:v>1506.0920000000001</c:v>
                </c:pt>
                <c:pt idx="58">
                  <c:v>1500.2194</c:v>
                </c:pt>
                <c:pt idx="59">
                  <c:v>1491.9458</c:v>
                </c:pt>
                <c:pt idx="60">
                  <c:v>1501.3159000000001</c:v>
                </c:pt>
                <c:pt idx="61">
                  <c:v>1468.4716000000001</c:v>
                </c:pt>
                <c:pt idx="62">
                  <c:v>1483.7365</c:v>
                </c:pt>
                <c:pt idx="63">
                  <c:v>1445.6110000000001</c:v>
                </c:pt>
                <c:pt idx="64">
                  <c:v>1474.7285999999999</c:v>
                </c:pt>
                <c:pt idx="65">
                  <c:v>1526.0130999999999</c:v>
                </c:pt>
                <c:pt idx="66">
                  <c:v>1554.2689</c:v>
                </c:pt>
                <c:pt idx="67">
                  <c:v>1602.2437</c:v>
                </c:pt>
                <c:pt idx="68">
                  <c:v>1580.0148999999999</c:v>
                </c:pt>
                <c:pt idx="69">
                  <c:v>1569.9231</c:v>
                </c:pt>
                <c:pt idx="70">
                  <c:v>1509.3308</c:v>
                </c:pt>
                <c:pt idx="71">
                  <c:v>1526.9154000000001</c:v>
                </c:pt>
                <c:pt idx="72">
                  <c:v>1494.9293</c:v>
                </c:pt>
                <c:pt idx="73">
                  <c:v>1470.4966999999999</c:v>
                </c:pt>
                <c:pt idx="74">
                  <c:v>1443.4391000000001</c:v>
                </c:pt>
                <c:pt idx="75">
                  <c:v>1431.6815999999999</c:v>
                </c:pt>
                <c:pt idx="76">
                  <c:v>1468.4839999999999</c:v>
                </c:pt>
                <c:pt idx="77">
                  <c:v>1455.1548</c:v>
                </c:pt>
                <c:pt idx="78">
                  <c:v>1439.7611999999999</c:v>
                </c:pt>
                <c:pt idx="79">
                  <c:v>1440.3885</c:v>
                </c:pt>
                <c:pt idx="80">
                  <c:v>1428.365</c:v>
                </c:pt>
                <c:pt idx="81">
                  <c:v>1401.3284000000001</c:v>
                </c:pt>
                <c:pt idx="82">
                  <c:v>1414.3723</c:v>
                </c:pt>
                <c:pt idx="83">
                  <c:v>1409.6395</c:v>
                </c:pt>
                <c:pt idx="84">
                  <c:v>1425.6593</c:v>
                </c:pt>
                <c:pt idx="85">
                  <c:v>1417.0219</c:v>
                </c:pt>
                <c:pt idx="86">
                  <c:v>1439.5005000000001</c:v>
                </c:pt>
                <c:pt idx="87">
                  <c:v>1411.5545999999999</c:v>
                </c:pt>
                <c:pt idx="88">
                  <c:v>1429.9209000000001</c:v>
                </c:pt>
                <c:pt idx="89">
                  <c:v>1419.1331</c:v>
                </c:pt>
                <c:pt idx="90">
                  <c:v>1391.9575</c:v>
                </c:pt>
                <c:pt idx="91">
                  <c:v>1380.6083000000001</c:v>
                </c:pt>
                <c:pt idx="92">
                  <c:v>1373.2360000000001</c:v>
                </c:pt>
                <c:pt idx="93">
                  <c:v>1364.3733999999999</c:v>
                </c:pt>
                <c:pt idx="94">
                  <c:v>1370.8108999999999</c:v>
                </c:pt>
                <c:pt idx="95">
                  <c:v>1385.8778</c:v>
                </c:pt>
                <c:pt idx="96">
                  <c:v>1382.2207000000001</c:v>
                </c:pt>
                <c:pt idx="97">
                  <c:v>1365.1623999999999</c:v>
                </c:pt>
                <c:pt idx="98">
                  <c:v>1353.0662</c:v>
                </c:pt>
                <c:pt idx="99">
                  <c:v>1340.1581000000001</c:v>
                </c:pt>
                <c:pt idx="100">
                  <c:v>1358.4709</c:v>
                </c:pt>
                <c:pt idx="101">
                  <c:v>1349.546</c:v>
                </c:pt>
                <c:pt idx="102">
                  <c:v>1353.1169</c:v>
                </c:pt>
                <c:pt idx="103">
                  <c:v>1339.5971999999999</c:v>
                </c:pt>
                <c:pt idx="104">
                  <c:v>1332.0974000000001</c:v>
                </c:pt>
                <c:pt idx="105">
                  <c:v>1331.1642999999999</c:v>
                </c:pt>
                <c:pt idx="106">
                  <c:v>1322.2963</c:v>
                </c:pt>
                <c:pt idx="107">
                  <c:v>1321.2958000000001</c:v>
                </c:pt>
                <c:pt idx="108">
                  <c:v>1308.3882000000001</c:v>
                </c:pt>
              </c:numCache>
            </c:numRef>
          </c:val>
          <c:smooth val="0"/>
          <c:extLst>
            <c:ext xmlns:c16="http://schemas.microsoft.com/office/drawing/2014/chart" uri="{C3380CC4-5D6E-409C-BE32-E72D297353CC}">
              <c16:uniqueId val="{00000000-451F-4393-8D0B-1F9A01CE2774}"/>
            </c:ext>
          </c:extLst>
        </c:ser>
        <c:ser>
          <c:idx val="1"/>
          <c:order val="1"/>
          <c:tx>
            <c:strRef>
              <c:f>收盘价_Wind商品指数!$C$2</c:f>
              <c:strCache>
                <c:ptCount val="1"/>
                <c:pt idx="0">
                  <c:v>Wind能源</c:v>
                </c:pt>
              </c:strCache>
            </c:strRef>
          </c:tx>
          <c:spPr>
            <a:ln w="19050" cap="rnd">
              <a:solidFill>
                <a:schemeClr val="accent2"/>
              </a:solidFill>
              <a:round/>
            </a:ln>
            <a:effectLst/>
          </c:spPr>
          <c:marker>
            <c:symbol val="none"/>
          </c:marker>
          <c:cat>
            <c:numRef>
              <c:f>收盘价_Wind商品指数!$A$3:$A$111</c:f>
              <c:numCache>
                <c:formatCode>yyyy\-mm\-dd;@</c:formatCode>
                <c:ptCount val="109"/>
                <c:pt idx="0">
                  <c:v>44732</c:v>
                </c:pt>
                <c:pt idx="1">
                  <c:v>44729</c:v>
                </c:pt>
                <c:pt idx="2">
                  <c:v>44728</c:v>
                </c:pt>
                <c:pt idx="3">
                  <c:v>44727</c:v>
                </c:pt>
                <c:pt idx="4">
                  <c:v>44726</c:v>
                </c:pt>
                <c:pt idx="5">
                  <c:v>44725</c:v>
                </c:pt>
                <c:pt idx="6">
                  <c:v>44722</c:v>
                </c:pt>
                <c:pt idx="7">
                  <c:v>44721</c:v>
                </c:pt>
                <c:pt idx="8">
                  <c:v>44720</c:v>
                </c:pt>
                <c:pt idx="9">
                  <c:v>44719</c:v>
                </c:pt>
                <c:pt idx="10">
                  <c:v>44718</c:v>
                </c:pt>
                <c:pt idx="11">
                  <c:v>44714</c:v>
                </c:pt>
                <c:pt idx="12">
                  <c:v>44713</c:v>
                </c:pt>
                <c:pt idx="13">
                  <c:v>44712</c:v>
                </c:pt>
                <c:pt idx="14">
                  <c:v>44711</c:v>
                </c:pt>
                <c:pt idx="15">
                  <c:v>44708</c:v>
                </c:pt>
                <c:pt idx="16">
                  <c:v>44707</c:v>
                </c:pt>
                <c:pt idx="17">
                  <c:v>44706</c:v>
                </c:pt>
                <c:pt idx="18">
                  <c:v>44705</c:v>
                </c:pt>
                <c:pt idx="19">
                  <c:v>44704</c:v>
                </c:pt>
                <c:pt idx="20">
                  <c:v>44701</c:v>
                </c:pt>
                <c:pt idx="21">
                  <c:v>44700</c:v>
                </c:pt>
                <c:pt idx="22">
                  <c:v>44699</c:v>
                </c:pt>
                <c:pt idx="23">
                  <c:v>44698</c:v>
                </c:pt>
                <c:pt idx="24">
                  <c:v>44697</c:v>
                </c:pt>
                <c:pt idx="25">
                  <c:v>44694</c:v>
                </c:pt>
                <c:pt idx="26">
                  <c:v>44693</c:v>
                </c:pt>
                <c:pt idx="27">
                  <c:v>44692</c:v>
                </c:pt>
                <c:pt idx="28">
                  <c:v>44691</c:v>
                </c:pt>
                <c:pt idx="29">
                  <c:v>44690</c:v>
                </c:pt>
                <c:pt idx="30">
                  <c:v>44687</c:v>
                </c:pt>
                <c:pt idx="31">
                  <c:v>44686</c:v>
                </c:pt>
                <c:pt idx="32">
                  <c:v>44680</c:v>
                </c:pt>
                <c:pt idx="33">
                  <c:v>44679</c:v>
                </c:pt>
                <c:pt idx="34">
                  <c:v>44678</c:v>
                </c:pt>
                <c:pt idx="35">
                  <c:v>44677</c:v>
                </c:pt>
                <c:pt idx="36">
                  <c:v>44676</c:v>
                </c:pt>
                <c:pt idx="37">
                  <c:v>44673</c:v>
                </c:pt>
                <c:pt idx="38">
                  <c:v>44672</c:v>
                </c:pt>
                <c:pt idx="39">
                  <c:v>44671</c:v>
                </c:pt>
                <c:pt idx="40">
                  <c:v>44670</c:v>
                </c:pt>
                <c:pt idx="41">
                  <c:v>44669</c:v>
                </c:pt>
                <c:pt idx="42">
                  <c:v>44666</c:v>
                </c:pt>
                <c:pt idx="43">
                  <c:v>44665</c:v>
                </c:pt>
                <c:pt idx="44">
                  <c:v>44664</c:v>
                </c:pt>
                <c:pt idx="45">
                  <c:v>44663</c:v>
                </c:pt>
                <c:pt idx="46">
                  <c:v>44662</c:v>
                </c:pt>
                <c:pt idx="47">
                  <c:v>44659</c:v>
                </c:pt>
                <c:pt idx="48">
                  <c:v>44658</c:v>
                </c:pt>
                <c:pt idx="49">
                  <c:v>44657</c:v>
                </c:pt>
                <c:pt idx="50">
                  <c:v>44652</c:v>
                </c:pt>
                <c:pt idx="51">
                  <c:v>44651</c:v>
                </c:pt>
                <c:pt idx="52">
                  <c:v>44650</c:v>
                </c:pt>
                <c:pt idx="53">
                  <c:v>44649</c:v>
                </c:pt>
                <c:pt idx="54">
                  <c:v>44648</c:v>
                </c:pt>
                <c:pt idx="55">
                  <c:v>44645</c:v>
                </c:pt>
                <c:pt idx="56">
                  <c:v>44644</c:v>
                </c:pt>
                <c:pt idx="57">
                  <c:v>44643</c:v>
                </c:pt>
                <c:pt idx="58">
                  <c:v>44642</c:v>
                </c:pt>
                <c:pt idx="59">
                  <c:v>44641</c:v>
                </c:pt>
                <c:pt idx="60">
                  <c:v>44638</c:v>
                </c:pt>
                <c:pt idx="61">
                  <c:v>44637</c:v>
                </c:pt>
                <c:pt idx="62">
                  <c:v>44636</c:v>
                </c:pt>
                <c:pt idx="63">
                  <c:v>44635</c:v>
                </c:pt>
                <c:pt idx="64">
                  <c:v>44634</c:v>
                </c:pt>
                <c:pt idx="65">
                  <c:v>44631</c:v>
                </c:pt>
                <c:pt idx="66">
                  <c:v>44630</c:v>
                </c:pt>
                <c:pt idx="67">
                  <c:v>44629</c:v>
                </c:pt>
                <c:pt idx="68">
                  <c:v>44628</c:v>
                </c:pt>
                <c:pt idx="69">
                  <c:v>44627</c:v>
                </c:pt>
                <c:pt idx="70">
                  <c:v>44624</c:v>
                </c:pt>
                <c:pt idx="71">
                  <c:v>44623</c:v>
                </c:pt>
                <c:pt idx="72">
                  <c:v>44622</c:v>
                </c:pt>
                <c:pt idx="73">
                  <c:v>44621</c:v>
                </c:pt>
                <c:pt idx="74">
                  <c:v>44620</c:v>
                </c:pt>
                <c:pt idx="75">
                  <c:v>44617</c:v>
                </c:pt>
                <c:pt idx="76">
                  <c:v>44616</c:v>
                </c:pt>
                <c:pt idx="77">
                  <c:v>44615</c:v>
                </c:pt>
                <c:pt idx="78">
                  <c:v>44614</c:v>
                </c:pt>
                <c:pt idx="79">
                  <c:v>44613</c:v>
                </c:pt>
                <c:pt idx="80">
                  <c:v>44610</c:v>
                </c:pt>
                <c:pt idx="81">
                  <c:v>44609</c:v>
                </c:pt>
                <c:pt idx="82">
                  <c:v>44608</c:v>
                </c:pt>
                <c:pt idx="83">
                  <c:v>44607</c:v>
                </c:pt>
                <c:pt idx="84">
                  <c:v>44606</c:v>
                </c:pt>
                <c:pt idx="85">
                  <c:v>44603</c:v>
                </c:pt>
                <c:pt idx="86">
                  <c:v>44602</c:v>
                </c:pt>
                <c:pt idx="87">
                  <c:v>44601</c:v>
                </c:pt>
                <c:pt idx="88">
                  <c:v>44600</c:v>
                </c:pt>
                <c:pt idx="89">
                  <c:v>44599</c:v>
                </c:pt>
                <c:pt idx="90">
                  <c:v>44589</c:v>
                </c:pt>
                <c:pt idx="91">
                  <c:v>44588</c:v>
                </c:pt>
                <c:pt idx="92">
                  <c:v>44587</c:v>
                </c:pt>
                <c:pt idx="93">
                  <c:v>44586</c:v>
                </c:pt>
                <c:pt idx="94">
                  <c:v>44585</c:v>
                </c:pt>
                <c:pt idx="95">
                  <c:v>44582</c:v>
                </c:pt>
                <c:pt idx="96">
                  <c:v>44581</c:v>
                </c:pt>
                <c:pt idx="97">
                  <c:v>44580</c:v>
                </c:pt>
                <c:pt idx="98">
                  <c:v>44579</c:v>
                </c:pt>
                <c:pt idx="99">
                  <c:v>44578</c:v>
                </c:pt>
                <c:pt idx="100">
                  <c:v>44575</c:v>
                </c:pt>
                <c:pt idx="101">
                  <c:v>44574</c:v>
                </c:pt>
                <c:pt idx="102">
                  <c:v>44573</c:v>
                </c:pt>
                <c:pt idx="103">
                  <c:v>44572</c:v>
                </c:pt>
                <c:pt idx="104">
                  <c:v>44571</c:v>
                </c:pt>
                <c:pt idx="105">
                  <c:v>44568</c:v>
                </c:pt>
                <c:pt idx="106">
                  <c:v>44567</c:v>
                </c:pt>
                <c:pt idx="107">
                  <c:v>44566</c:v>
                </c:pt>
                <c:pt idx="108">
                  <c:v>44565</c:v>
                </c:pt>
              </c:numCache>
            </c:numRef>
          </c:cat>
          <c:val>
            <c:numRef>
              <c:f>收盘价_Wind商品指数!$C$3:$C$111</c:f>
              <c:numCache>
                <c:formatCode>#,##0.00</c:formatCode>
                <c:ptCount val="109"/>
                <c:pt idx="0">
                  <c:v>1530.9716000000001</c:v>
                </c:pt>
                <c:pt idx="1">
                  <c:v>1623.9259999999999</c:v>
                </c:pt>
                <c:pt idx="2">
                  <c:v>1618.5135</c:v>
                </c:pt>
                <c:pt idx="3">
                  <c:v>1630.2034000000001</c:v>
                </c:pt>
                <c:pt idx="4">
                  <c:v>1664.9337</c:v>
                </c:pt>
                <c:pt idx="5">
                  <c:v>1634.5643</c:v>
                </c:pt>
                <c:pt idx="6">
                  <c:v>1663.4193</c:v>
                </c:pt>
                <c:pt idx="7">
                  <c:v>1652.1981000000001</c:v>
                </c:pt>
                <c:pt idx="8">
                  <c:v>1638.3885</c:v>
                </c:pt>
                <c:pt idx="9">
                  <c:v>1634.6771000000001</c:v>
                </c:pt>
                <c:pt idx="10">
                  <c:v>1640.3804</c:v>
                </c:pt>
                <c:pt idx="11">
                  <c:v>1566.4522999999999</c:v>
                </c:pt>
                <c:pt idx="12">
                  <c:v>1599.306</c:v>
                </c:pt>
                <c:pt idx="13">
                  <c:v>1658.9313999999999</c:v>
                </c:pt>
                <c:pt idx="14">
                  <c:v>1613.4722999999999</c:v>
                </c:pt>
                <c:pt idx="15">
                  <c:v>1615.6357</c:v>
                </c:pt>
                <c:pt idx="16">
                  <c:v>1583.432</c:v>
                </c:pt>
                <c:pt idx="17">
                  <c:v>1565.1261</c:v>
                </c:pt>
                <c:pt idx="18">
                  <c:v>1529.058</c:v>
                </c:pt>
                <c:pt idx="19">
                  <c:v>1564.2748999999999</c:v>
                </c:pt>
                <c:pt idx="20">
                  <c:v>1548.0962</c:v>
                </c:pt>
                <c:pt idx="21">
                  <c:v>1556.3146999999999</c:v>
                </c:pt>
                <c:pt idx="22">
                  <c:v>1566.6002000000001</c:v>
                </c:pt>
                <c:pt idx="23">
                  <c:v>1617.797</c:v>
                </c:pt>
                <c:pt idx="24">
                  <c:v>1558.2153000000001</c:v>
                </c:pt>
                <c:pt idx="25">
                  <c:v>1558.5472</c:v>
                </c:pt>
                <c:pt idx="26">
                  <c:v>1521.923</c:v>
                </c:pt>
                <c:pt idx="27">
                  <c:v>1508.4143999999999</c:v>
                </c:pt>
                <c:pt idx="28">
                  <c:v>1474.6965</c:v>
                </c:pt>
                <c:pt idx="29">
                  <c:v>1565.9275</c:v>
                </c:pt>
                <c:pt idx="30">
                  <c:v>1562.2583999999999</c:v>
                </c:pt>
                <c:pt idx="31">
                  <c:v>1551.9712</c:v>
                </c:pt>
                <c:pt idx="32">
                  <c:v>1510.2075</c:v>
                </c:pt>
                <c:pt idx="33">
                  <c:v>1485.1074000000001</c:v>
                </c:pt>
                <c:pt idx="34">
                  <c:v>1516.1294</c:v>
                </c:pt>
                <c:pt idx="35">
                  <c:v>1466.7019</c:v>
                </c:pt>
                <c:pt idx="36">
                  <c:v>1443.9468999999999</c:v>
                </c:pt>
                <c:pt idx="37">
                  <c:v>1511.9784999999999</c:v>
                </c:pt>
                <c:pt idx="38">
                  <c:v>1534.6225999999999</c:v>
                </c:pt>
                <c:pt idx="39">
                  <c:v>1522.5118</c:v>
                </c:pt>
                <c:pt idx="40">
                  <c:v>1546.9091000000001</c:v>
                </c:pt>
                <c:pt idx="41">
                  <c:v>1560.0068000000001</c:v>
                </c:pt>
                <c:pt idx="42">
                  <c:v>1546.3313000000001</c:v>
                </c:pt>
                <c:pt idx="43">
                  <c:v>1499.0354</c:v>
                </c:pt>
                <c:pt idx="44">
                  <c:v>1462.7892999999999</c:v>
                </c:pt>
                <c:pt idx="45">
                  <c:v>1440.0289</c:v>
                </c:pt>
                <c:pt idx="46">
                  <c:v>1423.9485999999999</c:v>
                </c:pt>
                <c:pt idx="47">
                  <c:v>1419.6642999999999</c:v>
                </c:pt>
                <c:pt idx="48">
                  <c:v>1428.5050000000001</c:v>
                </c:pt>
                <c:pt idx="49">
                  <c:v>1493.9344000000001</c:v>
                </c:pt>
                <c:pt idx="50">
                  <c:v>1447.5509</c:v>
                </c:pt>
                <c:pt idx="51">
                  <c:v>1493.271</c:v>
                </c:pt>
                <c:pt idx="52">
                  <c:v>1511.3406</c:v>
                </c:pt>
                <c:pt idx="53">
                  <c:v>1496.6619000000001</c:v>
                </c:pt>
                <c:pt idx="54">
                  <c:v>1533.9011</c:v>
                </c:pt>
                <c:pt idx="55">
                  <c:v>1567.2526</c:v>
                </c:pt>
                <c:pt idx="56">
                  <c:v>1563.9712</c:v>
                </c:pt>
                <c:pt idx="57">
                  <c:v>1529.498</c:v>
                </c:pt>
                <c:pt idx="58">
                  <c:v>1558.6365000000001</c:v>
                </c:pt>
                <c:pt idx="59">
                  <c:v>1489.8589999999999</c:v>
                </c:pt>
                <c:pt idx="60">
                  <c:v>1477.817</c:v>
                </c:pt>
                <c:pt idx="61">
                  <c:v>1381.9636</c:v>
                </c:pt>
                <c:pt idx="62">
                  <c:v>1403.395</c:v>
                </c:pt>
                <c:pt idx="63">
                  <c:v>1380.8303000000001</c:v>
                </c:pt>
                <c:pt idx="64">
                  <c:v>1483.5278000000001</c:v>
                </c:pt>
                <c:pt idx="65">
                  <c:v>1496.1941999999999</c:v>
                </c:pt>
                <c:pt idx="66">
                  <c:v>1514.0228</c:v>
                </c:pt>
                <c:pt idx="67">
                  <c:v>1724.0139999999999</c:v>
                </c:pt>
                <c:pt idx="68">
                  <c:v>1682.6370999999999</c:v>
                </c:pt>
                <c:pt idx="69">
                  <c:v>1662.6766</c:v>
                </c:pt>
                <c:pt idx="70">
                  <c:v>1525.6776</c:v>
                </c:pt>
                <c:pt idx="71">
                  <c:v>1588.9340999999999</c:v>
                </c:pt>
                <c:pt idx="72">
                  <c:v>1502.9486999999999</c:v>
                </c:pt>
                <c:pt idx="73">
                  <c:v>1430.6978999999999</c:v>
                </c:pt>
                <c:pt idx="74">
                  <c:v>1418.9390000000001</c:v>
                </c:pt>
                <c:pt idx="75">
                  <c:v>1403.3590999999999</c:v>
                </c:pt>
                <c:pt idx="76">
                  <c:v>1425.5985000000001</c:v>
                </c:pt>
                <c:pt idx="77">
                  <c:v>1366.1078</c:v>
                </c:pt>
                <c:pt idx="78">
                  <c:v>1363.1898000000001</c:v>
                </c:pt>
                <c:pt idx="79">
                  <c:v>1314.7203</c:v>
                </c:pt>
                <c:pt idx="80">
                  <c:v>1319.2938999999999</c:v>
                </c:pt>
                <c:pt idx="81">
                  <c:v>1311.0741</c:v>
                </c:pt>
                <c:pt idx="82">
                  <c:v>1305.0174999999999</c:v>
                </c:pt>
                <c:pt idx="83">
                  <c:v>1332.2623000000001</c:v>
                </c:pt>
                <c:pt idx="84">
                  <c:v>1346.4114</c:v>
                </c:pt>
                <c:pt idx="85">
                  <c:v>1305.1603</c:v>
                </c:pt>
                <c:pt idx="86">
                  <c:v>1324.5820000000001</c:v>
                </c:pt>
                <c:pt idx="87">
                  <c:v>1313.1085</c:v>
                </c:pt>
                <c:pt idx="88">
                  <c:v>1357.5347999999999</c:v>
                </c:pt>
                <c:pt idx="89">
                  <c:v>1327.2996000000001</c:v>
                </c:pt>
                <c:pt idx="90">
                  <c:v>1242.8217999999999</c:v>
                </c:pt>
                <c:pt idx="91">
                  <c:v>1255.1229000000001</c:v>
                </c:pt>
                <c:pt idx="92">
                  <c:v>1245.5880999999999</c:v>
                </c:pt>
                <c:pt idx="93">
                  <c:v>1232.8757000000001</c:v>
                </c:pt>
                <c:pt idx="94">
                  <c:v>1242.7048</c:v>
                </c:pt>
                <c:pt idx="95">
                  <c:v>1250.4037000000001</c:v>
                </c:pt>
                <c:pt idx="96">
                  <c:v>1266.4883</c:v>
                </c:pt>
                <c:pt idx="97">
                  <c:v>1254.2452000000001</c:v>
                </c:pt>
                <c:pt idx="98">
                  <c:v>1246.5116</c:v>
                </c:pt>
                <c:pt idx="99">
                  <c:v>1224.8801000000001</c:v>
                </c:pt>
                <c:pt idx="100">
                  <c:v>1218.2528</c:v>
                </c:pt>
                <c:pt idx="101">
                  <c:v>1217.0922</c:v>
                </c:pt>
                <c:pt idx="102">
                  <c:v>1219.2185999999999</c:v>
                </c:pt>
                <c:pt idx="103">
                  <c:v>1209.6858</c:v>
                </c:pt>
                <c:pt idx="104">
                  <c:v>1216.7837999999999</c:v>
                </c:pt>
                <c:pt idx="105">
                  <c:v>1232.4126000000001</c:v>
                </c:pt>
                <c:pt idx="106">
                  <c:v>1197.3358000000001</c:v>
                </c:pt>
                <c:pt idx="107">
                  <c:v>1197.7683</c:v>
                </c:pt>
                <c:pt idx="108">
                  <c:v>1178.2336</c:v>
                </c:pt>
              </c:numCache>
            </c:numRef>
          </c:val>
          <c:smooth val="0"/>
          <c:extLst>
            <c:ext xmlns:c16="http://schemas.microsoft.com/office/drawing/2014/chart" uri="{C3380CC4-5D6E-409C-BE32-E72D297353CC}">
              <c16:uniqueId val="{00000001-451F-4393-8D0B-1F9A01CE2774}"/>
            </c:ext>
          </c:extLst>
        </c:ser>
        <c:ser>
          <c:idx val="2"/>
          <c:order val="2"/>
          <c:tx>
            <c:strRef>
              <c:f>收盘价_Wind商品指数!$D$2</c:f>
              <c:strCache>
                <c:ptCount val="1"/>
                <c:pt idx="0">
                  <c:v>Wind化工</c:v>
                </c:pt>
              </c:strCache>
            </c:strRef>
          </c:tx>
          <c:spPr>
            <a:ln w="19050" cap="rnd">
              <a:solidFill>
                <a:schemeClr val="accent3"/>
              </a:solidFill>
              <a:round/>
            </a:ln>
            <a:effectLst/>
          </c:spPr>
          <c:marker>
            <c:symbol val="none"/>
          </c:marker>
          <c:cat>
            <c:numRef>
              <c:f>收盘价_Wind商品指数!$A$3:$A$111</c:f>
              <c:numCache>
                <c:formatCode>yyyy\-mm\-dd;@</c:formatCode>
                <c:ptCount val="109"/>
                <c:pt idx="0">
                  <c:v>44732</c:v>
                </c:pt>
                <c:pt idx="1">
                  <c:v>44729</c:v>
                </c:pt>
                <c:pt idx="2">
                  <c:v>44728</c:v>
                </c:pt>
                <c:pt idx="3">
                  <c:v>44727</c:v>
                </c:pt>
                <c:pt idx="4">
                  <c:v>44726</c:v>
                </c:pt>
                <c:pt idx="5">
                  <c:v>44725</c:v>
                </c:pt>
                <c:pt idx="6">
                  <c:v>44722</c:v>
                </c:pt>
                <c:pt idx="7">
                  <c:v>44721</c:v>
                </c:pt>
                <c:pt idx="8">
                  <c:v>44720</c:v>
                </c:pt>
                <c:pt idx="9">
                  <c:v>44719</c:v>
                </c:pt>
                <c:pt idx="10">
                  <c:v>44718</c:v>
                </c:pt>
                <c:pt idx="11">
                  <c:v>44714</c:v>
                </c:pt>
                <c:pt idx="12">
                  <c:v>44713</c:v>
                </c:pt>
                <c:pt idx="13">
                  <c:v>44712</c:v>
                </c:pt>
                <c:pt idx="14">
                  <c:v>44711</c:v>
                </c:pt>
                <c:pt idx="15">
                  <c:v>44708</c:v>
                </c:pt>
                <c:pt idx="16">
                  <c:v>44707</c:v>
                </c:pt>
                <c:pt idx="17">
                  <c:v>44706</c:v>
                </c:pt>
                <c:pt idx="18">
                  <c:v>44705</c:v>
                </c:pt>
                <c:pt idx="19">
                  <c:v>44704</c:v>
                </c:pt>
                <c:pt idx="20">
                  <c:v>44701</c:v>
                </c:pt>
                <c:pt idx="21">
                  <c:v>44700</c:v>
                </c:pt>
                <c:pt idx="22">
                  <c:v>44699</c:v>
                </c:pt>
                <c:pt idx="23">
                  <c:v>44698</c:v>
                </c:pt>
                <c:pt idx="24">
                  <c:v>44697</c:v>
                </c:pt>
                <c:pt idx="25">
                  <c:v>44694</c:v>
                </c:pt>
                <c:pt idx="26">
                  <c:v>44693</c:v>
                </c:pt>
                <c:pt idx="27">
                  <c:v>44692</c:v>
                </c:pt>
                <c:pt idx="28">
                  <c:v>44691</c:v>
                </c:pt>
                <c:pt idx="29">
                  <c:v>44690</c:v>
                </c:pt>
                <c:pt idx="30">
                  <c:v>44687</c:v>
                </c:pt>
                <c:pt idx="31">
                  <c:v>44686</c:v>
                </c:pt>
                <c:pt idx="32">
                  <c:v>44680</c:v>
                </c:pt>
                <c:pt idx="33">
                  <c:v>44679</c:v>
                </c:pt>
                <c:pt idx="34">
                  <c:v>44678</c:v>
                </c:pt>
                <c:pt idx="35">
                  <c:v>44677</c:v>
                </c:pt>
                <c:pt idx="36">
                  <c:v>44676</c:v>
                </c:pt>
                <c:pt idx="37">
                  <c:v>44673</c:v>
                </c:pt>
                <c:pt idx="38">
                  <c:v>44672</c:v>
                </c:pt>
                <c:pt idx="39">
                  <c:v>44671</c:v>
                </c:pt>
                <c:pt idx="40">
                  <c:v>44670</c:v>
                </c:pt>
                <c:pt idx="41">
                  <c:v>44669</c:v>
                </c:pt>
                <c:pt idx="42">
                  <c:v>44666</c:v>
                </c:pt>
                <c:pt idx="43">
                  <c:v>44665</c:v>
                </c:pt>
                <c:pt idx="44">
                  <c:v>44664</c:v>
                </c:pt>
                <c:pt idx="45">
                  <c:v>44663</c:v>
                </c:pt>
                <c:pt idx="46">
                  <c:v>44662</c:v>
                </c:pt>
                <c:pt idx="47">
                  <c:v>44659</c:v>
                </c:pt>
                <c:pt idx="48">
                  <c:v>44658</c:v>
                </c:pt>
                <c:pt idx="49">
                  <c:v>44657</c:v>
                </c:pt>
                <c:pt idx="50">
                  <c:v>44652</c:v>
                </c:pt>
                <c:pt idx="51">
                  <c:v>44651</c:v>
                </c:pt>
                <c:pt idx="52">
                  <c:v>44650</c:v>
                </c:pt>
                <c:pt idx="53">
                  <c:v>44649</c:v>
                </c:pt>
                <c:pt idx="54">
                  <c:v>44648</c:v>
                </c:pt>
                <c:pt idx="55">
                  <c:v>44645</c:v>
                </c:pt>
                <c:pt idx="56">
                  <c:v>44644</c:v>
                </c:pt>
                <c:pt idx="57">
                  <c:v>44643</c:v>
                </c:pt>
                <c:pt idx="58">
                  <c:v>44642</c:v>
                </c:pt>
                <c:pt idx="59">
                  <c:v>44641</c:v>
                </c:pt>
                <c:pt idx="60">
                  <c:v>44638</c:v>
                </c:pt>
                <c:pt idx="61">
                  <c:v>44637</c:v>
                </c:pt>
                <c:pt idx="62">
                  <c:v>44636</c:v>
                </c:pt>
                <c:pt idx="63">
                  <c:v>44635</c:v>
                </c:pt>
                <c:pt idx="64">
                  <c:v>44634</c:v>
                </c:pt>
                <c:pt idx="65">
                  <c:v>44631</c:v>
                </c:pt>
                <c:pt idx="66">
                  <c:v>44630</c:v>
                </c:pt>
                <c:pt idx="67">
                  <c:v>44629</c:v>
                </c:pt>
                <c:pt idx="68">
                  <c:v>44628</c:v>
                </c:pt>
                <c:pt idx="69">
                  <c:v>44627</c:v>
                </c:pt>
                <c:pt idx="70">
                  <c:v>44624</c:v>
                </c:pt>
                <c:pt idx="71">
                  <c:v>44623</c:v>
                </c:pt>
                <c:pt idx="72">
                  <c:v>44622</c:v>
                </c:pt>
                <c:pt idx="73">
                  <c:v>44621</c:v>
                </c:pt>
                <c:pt idx="74">
                  <c:v>44620</c:v>
                </c:pt>
                <c:pt idx="75">
                  <c:v>44617</c:v>
                </c:pt>
                <c:pt idx="76">
                  <c:v>44616</c:v>
                </c:pt>
                <c:pt idx="77">
                  <c:v>44615</c:v>
                </c:pt>
                <c:pt idx="78">
                  <c:v>44614</c:v>
                </c:pt>
                <c:pt idx="79">
                  <c:v>44613</c:v>
                </c:pt>
                <c:pt idx="80">
                  <c:v>44610</c:v>
                </c:pt>
                <c:pt idx="81">
                  <c:v>44609</c:v>
                </c:pt>
                <c:pt idx="82">
                  <c:v>44608</c:v>
                </c:pt>
                <c:pt idx="83">
                  <c:v>44607</c:v>
                </c:pt>
                <c:pt idx="84">
                  <c:v>44606</c:v>
                </c:pt>
                <c:pt idx="85">
                  <c:v>44603</c:v>
                </c:pt>
                <c:pt idx="86">
                  <c:v>44602</c:v>
                </c:pt>
                <c:pt idx="87">
                  <c:v>44601</c:v>
                </c:pt>
                <c:pt idx="88">
                  <c:v>44600</c:v>
                </c:pt>
                <c:pt idx="89">
                  <c:v>44599</c:v>
                </c:pt>
                <c:pt idx="90">
                  <c:v>44589</c:v>
                </c:pt>
                <c:pt idx="91">
                  <c:v>44588</c:v>
                </c:pt>
                <c:pt idx="92">
                  <c:v>44587</c:v>
                </c:pt>
                <c:pt idx="93">
                  <c:v>44586</c:v>
                </c:pt>
                <c:pt idx="94">
                  <c:v>44585</c:v>
                </c:pt>
                <c:pt idx="95">
                  <c:v>44582</c:v>
                </c:pt>
                <c:pt idx="96">
                  <c:v>44581</c:v>
                </c:pt>
                <c:pt idx="97">
                  <c:v>44580</c:v>
                </c:pt>
                <c:pt idx="98">
                  <c:v>44579</c:v>
                </c:pt>
                <c:pt idx="99">
                  <c:v>44578</c:v>
                </c:pt>
                <c:pt idx="100">
                  <c:v>44575</c:v>
                </c:pt>
                <c:pt idx="101">
                  <c:v>44574</c:v>
                </c:pt>
                <c:pt idx="102">
                  <c:v>44573</c:v>
                </c:pt>
                <c:pt idx="103">
                  <c:v>44572</c:v>
                </c:pt>
                <c:pt idx="104">
                  <c:v>44571</c:v>
                </c:pt>
                <c:pt idx="105">
                  <c:v>44568</c:v>
                </c:pt>
                <c:pt idx="106">
                  <c:v>44567</c:v>
                </c:pt>
                <c:pt idx="107">
                  <c:v>44566</c:v>
                </c:pt>
                <c:pt idx="108">
                  <c:v>44565</c:v>
                </c:pt>
              </c:numCache>
            </c:numRef>
          </c:cat>
          <c:val>
            <c:numRef>
              <c:f>收盘价_Wind商品指数!$D$3:$D$111</c:f>
              <c:numCache>
                <c:formatCode>#,##0.00</c:formatCode>
                <c:ptCount val="109"/>
                <c:pt idx="0">
                  <c:v>712.75149999999996</c:v>
                </c:pt>
                <c:pt idx="1">
                  <c:v>724.73879999999997</c:v>
                </c:pt>
                <c:pt idx="2">
                  <c:v>729.23569999999995</c:v>
                </c:pt>
                <c:pt idx="3">
                  <c:v>733.72749999999996</c:v>
                </c:pt>
                <c:pt idx="4">
                  <c:v>748.94119999999998</c:v>
                </c:pt>
                <c:pt idx="5">
                  <c:v>753.20550000000003</c:v>
                </c:pt>
                <c:pt idx="6">
                  <c:v>764.3501</c:v>
                </c:pt>
                <c:pt idx="7">
                  <c:v>764.73490000000004</c:v>
                </c:pt>
                <c:pt idx="8">
                  <c:v>770.22159999999997</c:v>
                </c:pt>
                <c:pt idx="9">
                  <c:v>760.36980000000005</c:v>
                </c:pt>
                <c:pt idx="10">
                  <c:v>751.2097</c:v>
                </c:pt>
                <c:pt idx="11">
                  <c:v>744.25279999999998</c:v>
                </c:pt>
                <c:pt idx="12">
                  <c:v>738.0009</c:v>
                </c:pt>
                <c:pt idx="13">
                  <c:v>741.91840000000002</c:v>
                </c:pt>
                <c:pt idx="14">
                  <c:v>736.4819</c:v>
                </c:pt>
                <c:pt idx="15">
                  <c:v>733.05070000000001</c:v>
                </c:pt>
                <c:pt idx="16">
                  <c:v>729.45860000000005</c:v>
                </c:pt>
                <c:pt idx="17">
                  <c:v>722.85929999999996</c:v>
                </c:pt>
                <c:pt idx="18">
                  <c:v>706.20749999999998</c:v>
                </c:pt>
                <c:pt idx="19">
                  <c:v>716.82460000000003</c:v>
                </c:pt>
                <c:pt idx="20">
                  <c:v>720.28599999999994</c:v>
                </c:pt>
                <c:pt idx="21">
                  <c:v>721.78719999999998</c:v>
                </c:pt>
                <c:pt idx="22">
                  <c:v>708.18259999999998</c:v>
                </c:pt>
                <c:pt idx="23">
                  <c:v>716.14200000000005</c:v>
                </c:pt>
                <c:pt idx="24">
                  <c:v>714.65300000000002</c:v>
                </c:pt>
                <c:pt idx="25">
                  <c:v>706.09339999999997</c:v>
                </c:pt>
                <c:pt idx="26">
                  <c:v>702.97770000000003</c:v>
                </c:pt>
                <c:pt idx="27">
                  <c:v>700.99710000000005</c:v>
                </c:pt>
                <c:pt idx="28">
                  <c:v>691.35019999999997</c:v>
                </c:pt>
                <c:pt idx="29">
                  <c:v>709.98820000000001</c:v>
                </c:pt>
                <c:pt idx="30">
                  <c:v>715.86040000000003</c:v>
                </c:pt>
                <c:pt idx="31">
                  <c:v>728.72050000000002</c:v>
                </c:pt>
                <c:pt idx="32">
                  <c:v>712.04079999999999</c:v>
                </c:pt>
                <c:pt idx="33">
                  <c:v>701.53470000000004</c:v>
                </c:pt>
                <c:pt idx="34">
                  <c:v>692.93970000000002</c:v>
                </c:pt>
                <c:pt idx="35">
                  <c:v>683.98900000000003</c:v>
                </c:pt>
                <c:pt idx="36">
                  <c:v>675.66759999999999</c:v>
                </c:pt>
                <c:pt idx="37">
                  <c:v>713.94010000000003</c:v>
                </c:pt>
                <c:pt idx="38">
                  <c:v>716.25729999999999</c:v>
                </c:pt>
                <c:pt idx="39">
                  <c:v>718.15610000000004</c:v>
                </c:pt>
                <c:pt idx="40">
                  <c:v>728.19309999999996</c:v>
                </c:pt>
                <c:pt idx="41">
                  <c:v>735.64970000000005</c:v>
                </c:pt>
                <c:pt idx="42">
                  <c:v>700.7903</c:v>
                </c:pt>
                <c:pt idx="43">
                  <c:v>706.67129999999997</c:v>
                </c:pt>
                <c:pt idx="44">
                  <c:v>696.02840000000003</c:v>
                </c:pt>
                <c:pt idx="45">
                  <c:v>703.74710000000005</c:v>
                </c:pt>
                <c:pt idx="46">
                  <c:v>680.73019999999997</c:v>
                </c:pt>
                <c:pt idx="47">
                  <c:v>686.63909999999998</c:v>
                </c:pt>
                <c:pt idx="48">
                  <c:v>689.827</c:v>
                </c:pt>
                <c:pt idx="49">
                  <c:v>694.67740000000003</c:v>
                </c:pt>
                <c:pt idx="50">
                  <c:v>695.21450000000004</c:v>
                </c:pt>
                <c:pt idx="51">
                  <c:v>697.03909999999996</c:v>
                </c:pt>
                <c:pt idx="52">
                  <c:v>703.89009999999996</c:v>
                </c:pt>
                <c:pt idx="53">
                  <c:v>697.67880000000002</c:v>
                </c:pt>
                <c:pt idx="54">
                  <c:v>693.91880000000003</c:v>
                </c:pt>
                <c:pt idx="55">
                  <c:v>696.80039999999997</c:v>
                </c:pt>
                <c:pt idx="56">
                  <c:v>683.37080000000003</c:v>
                </c:pt>
                <c:pt idx="57">
                  <c:v>678.92010000000005</c:v>
                </c:pt>
                <c:pt idx="58">
                  <c:v>674.60799999999995</c:v>
                </c:pt>
                <c:pt idx="59">
                  <c:v>670.54899999999998</c:v>
                </c:pt>
                <c:pt idx="60">
                  <c:v>669.70129999999995</c:v>
                </c:pt>
                <c:pt idx="61">
                  <c:v>651.85069999999996</c:v>
                </c:pt>
                <c:pt idx="62">
                  <c:v>655.03520000000003</c:v>
                </c:pt>
                <c:pt idx="63">
                  <c:v>648.05070000000001</c:v>
                </c:pt>
                <c:pt idx="64">
                  <c:v>663.1454</c:v>
                </c:pt>
                <c:pt idx="65">
                  <c:v>687.17110000000002</c:v>
                </c:pt>
                <c:pt idx="66">
                  <c:v>693.20039999999995</c:v>
                </c:pt>
                <c:pt idx="67">
                  <c:v>719.99270000000001</c:v>
                </c:pt>
                <c:pt idx="68">
                  <c:v>708.67110000000002</c:v>
                </c:pt>
                <c:pt idx="69">
                  <c:v>714.94780000000003</c:v>
                </c:pt>
                <c:pt idx="70">
                  <c:v>682.80939999999998</c:v>
                </c:pt>
                <c:pt idx="71">
                  <c:v>695.50350000000003</c:v>
                </c:pt>
                <c:pt idx="72">
                  <c:v>679.53840000000002</c:v>
                </c:pt>
                <c:pt idx="73">
                  <c:v>657.4846</c:v>
                </c:pt>
                <c:pt idx="74">
                  <c:v>653.72609999999997</c:v>
                </c:pt>
                <c:pt idx="75">
                  <c:v>651.39970000000005</c:v>
                </c:pt>
                <c:pt idx="76">
                  <c:v>668.73519999999996</c:v>
                </c:pt>
                <c:pt idx="77">
                  <c:v>663.91869999999994</c:v>
                </c:pt>
                <c:pt idx="78">
                  <c:v>662.23490000000004</c:v>
                </c:pt>
                <c:pt idx="79">
                  <c:v>663.7278</c:v>
                </c:pt>
                <c:pt idx="80">
                  <c:v>655.55520000000001</c:v>
                </c:pt>
                <c:pt idx="81">
                  <c:v>646.50649999999996</c:v>
                </c:pt>
                <c:pt idx="82">
                  <c:v>666.22919999999999</c:v>
                </c:pt>
                <c:pt idx="83">
                  <c:v>671.31029999999998</c:v>
                </c:pt>
                <c:pt idx="84">
                  <c:v>681.0095</c:v>
                </c:pt>
                <c:pt idx="85">
                  <c:v>675.46249999999998</c:v>
                </c:pt>
                <c:pt idx="86">
                  <c:v>697.8492</c:v>
                </c:pt>
                <c:pt idx="87">
                  <c:v>677.56060000000002</c:v>
                </c:pt>
                <c:pt idx="88">
                  <c:v>690.34770000000003</c:v>
                </c:pt>
                <c:pt idx="89">
                  <c:v>688.30579999999998</c:v>
                </c:pt>
                <c:pt idx="90">
                  <c:v>663.58969999999999</c:v>
                </c:pt>
                <c:pt idx="91">
                  <c:v>663.41909999999996</c:v>
                </c:pt>
                <c:pt idx="92">
                  <c:v>660.5163</c:v>
                </c:pt>
                <c:pt idx="93">
                  <c:v>647.51589999999999</c:v>
                </c:pt>
                <c:pt idx="94">
                  <c:v>646.98979999999995</c:v>
                </c:pt>
                <c:pt idx="95">
                  <c:v>655.79989999999998</c:v>
                </c:pt>
                <c:pt idx="96">
                  <c:v>650.5222</c:v>
                </c:pt>
                <c:pt idx="97">
                  <c:v>651.4357</c:v>
                </c:pt>
                <c:pt idx="98">
                  <c:v>642.48090000000002</c:v>
                </c:pt>
                <c:pt idx="99">
                  <c:v>637.37130000000002</c:v>
                </c:pt>
                <c:pt idx="100">
                  <c:v>644.18439999999998</c:v>
                </c:pt>
                <c:pt idx="101">
                  <c:v>628.30439999999999</c:v>
                </c:pt>
                <c:pt idx="102">
                  <c:v>627.33510000000001</c:v>
                </c:pt>
                <c:pt idx="103">
                  <c:v>623.76400000000001</c:v>
                </c:pt>
                <c:pt idx="104">
                  <c:v>620.93280000000004</c:v>
                </c:pt>
                <c:pt idx="105">
                  <c:v>620.39880000000005</c:v>
                </c:pt>
                <c:pt idx="106">
                  <c:v>608.32659999999998</c:v>
                </c:pt>
                <c:pt idx="107">
                  <c:v>606.90750000000003</c:v>
                </c:pt>
                <c:pt idx="108">
                  <c:v>605.21730000000002</c:v>
                </c:pt>
              </c:numCache>
            </c:numRef>
          </c:val>
          <c:smooth val="0"/>
          <c:extLst>
            <c:ext xmlns:c16="http://schemas.microsoft.com/office/drawing/2014/chart" uri="{C3380CC4-5D6E-409C-BE32-E72D297353CC}">
              <c16:uniqueId val="{00000002-451F-4393-8D0B-1F9A01CE2774}"/>
            </c:ext>
          </c:extLst>
        </c:ser>
        <c:ser>
          <c:idx val="4"/>
          <c:order val="3"/>
          <c:tx>
            <c:strRef>
              <c:f>收盘价_Wind商品指数!$F$2</c:f>
              <c:strCache>
                <c:ptCount val="1"/>
                <c:pt idx="0">
                  <c:v>Wind贵金属</c:v>
                </c:pt>
              </c:strCache>
            </c:strRef>
          </c:tx>
          <c:spPr>
            <a:ln w="19050" cap="rnd">
              <a:solidFill>
                <a:schemeClr val="accent5"/>
              </a:solidFill>
              <a:round/>
            </a:ln>
            <a:effectLst/>
          </c:spPr>
          <c:marker>
            <c:symbol val="none"/>
          </c:marker>
          <c:cat>
            <c:numRef>
              <c:f>收盘价_Wind商品指数!$A$3:$A$111</c:f>
              <c:numCache>
                <c:formatCode>yyyy\-mm\-dd;@</c:formatCode>
                <c:ptCount val="109"/>
                <c:pt idx="0">
                  <c:v>44732</c:v>
                </c:pt>
                <c:pt idx="1">
                  <c:v>44729</c:v>
                </c:pt>
                <c:pt idx="2">
                  <c:v>44728</c:v>
                </c:pt>
                <c:pt idx="3">
                  <c:v>44727</c:v>
                </c:pt>
                <c:pt idx="4">
                  <c:v>44726</c:v>
                </c:pt>
                <c:pt idx="5">
                  <c:v>44725</c:v>
                </c:pt>
                <c:pt idx="6">
                  <c:v>44722</c:v>
                </c:pt>
                <c:pt idx="7">
                  <c:v>44721</c:v>
                </c:pt>
                <c:pt idx="8">
                  <c:v>44720</c:v>
                </c:pt>
                <c:pt idx="9">
                  <c:v>44719</c:v>
                </c:pt>
                <c:pt idx="10">
                  <c:v>44718</c:v>
                </c:pt>
                <c:pt idx="11">
                  <c:v>44714</c:v>
                </c:pt>
                <c:pt idx="12">
                  <c:v>44713</c:v>
                </c:pt>
                <c:pt idx="13">
                  <c:v>44712</c:v>
                </c:pt>
                <c:pt idx="14">
                  <c:v>44711</c:v>
                </c:pt>
                <c:pt idx="15">
                  <c:v>44708</c:v>
                </c:pt>
                <c:pt idx="16">
                  <c:v>44707</c:v>
                </c:pt>
                <c:pt idx="17">
                  <c:v>44706</c:v>
                </c:pt>
                <c:pt idx="18">
                  <c:v>44705</c:v>
                </c:pt>
                <c:pt idx="19">
                  <c:v>44704</c:v>
                </c:pt>
                <c:pt idx="20">
                  <c:v>44701</c:v>
                </c:pt>
                <c:pt idx="21">
                  <c:v>44700</c:v>
                </c:pt>
                <c:pt idx="22">
                  <c:v>44699</c:v>
                </c:pt>
                <c:pt idx="23">
                  <c:v>44698</c:v>
                </c:pt>
                <c:pt idx="24">
                  <c:v>44697</c:v>
                </c:pt>
                <c:pt idx="25">
                  <c:v>44694</c:v>
                </c:pt>
                <c:pt idx="26">
                  <c:v>44693</c:v>
                </c:pt>
                <c:pt idx="27">
                  <c:v>44692</c:v>
                </c:pt>
                <c:pt idx="28">
                  <c:v>44691</c:v>
                </c:pt>
                <c:pt idx="29">
                  <c:v>44690</c:v>
                </c:pt>
                <c:pt idx="30">
                  <c:v>44687</c:v>
                </c:pt>
                <c:pt idx="31">
                  <c:v>44686</c:v>
                </c:pt>
                <c:pt idx="32">
                  <c:v>44680</c:v>
                </c:pt>
                <c:pt idx="33">
                  <c:v>44679</c:v>
                </c:pt>
                <c:pt idx="34">
                  <c:v>44678</c:v>
                </c:pt>
                <c:pt idx="35">
                  <c:v>44677</c:v>
                </c:pt>
                <c:pt idx="36">
                  <c:v>44676</c:v>
                </c:pt>
                <c:pt idx="37">
                  <c:v>44673</c:v>
                </c:pt>
                <c:pt idx="38">
                  <c:v>44672</c:v>
                </c:pt>
                <c:pt idx="39">
                  <c:v>44671</c:v>
                </c:pt>
                <c:pt idx="40">
                  <c:v>44670</c:v>
                </c:pt>
                <c:pt idx="41">
                  <c:v>44669</c:v>
                </c:pt>
                <c:pt idx="42">
                  <c:v>44666</c:v>
                </c:pt>
                <c:pt idx="43">
                  <c:v>44665</c:v>
                </c:pt>
                <c:pt idx="44">
                  <c:v>44664</c:v>
                </c:pt>
                <c:pt idx="45">
                  <c:v>44663</c:v>
                </c:pt>
                <c:pt idx="46">
                  <c:v>44662</c:v>
                </c:pt>
                <c:pt idx="47">
                  <c:v>44659</c:v>
                </c:pt>
                <c:pt idx="48">
                  <c:v>44658</c:v>
                </c:pt>
                <c:pt idx="49">
                  <c:v>44657</c:v>
                </c:pt>
                <c:pt idx="50">
                  <c:v>44652</c:v>
                </c:pt>
                <c:pt idx="51">
                  <c:v>44651</c:v>
                </c:pt>
                <c:pt idx="52">
                  <c:v>44650</c:v>
                </c:pt>
                <c:pt idx="53">
                  <c:v>44649</c:v>
                </c:pt>
                <c:pt idx="54">
                  <c:v>44648</c:v>
                </c:pt>
                <c:pt idx="55">
                  <c:v>44645</c:v>
                </c:pt>
                <c:pt idx="56">
                  <c:v>44644</c:v>
                </c:pt>
                <c:pt idx="57">
                  <c:v>44643</c:v>
                </c:pt>
                <c:pt idx="58">
                  <c:v>44642</c:v>
                </c:pt>
                <c:pt idx="59">
                  <c:v>44641</c:v>
                </c:pt>
                <c:pt idx="60">
                  <c:v>44638</c:v>
                </c:pt>
                <c:pt idx="61">
                  <c:v>44637</c:v>
                </c:pt>
                <c:pt idx="62">
                  <c:v>44636</c:v>
                </c:pt>
                <c:pt idx="63">
                  <c:v>44635</c:v>
                </c:pt>
                <c:pt idx="64">
                  <c:v>44634</c:v>
                </c:pt>
                <c:pt idx="65">
                  <c:v>44631</c:v>
                </c:pt>
                <c:pt idx="66">
                  <c:v>44630</c:v>
                </c:pt>
                <c:pt idx="67">
                  <c:v>44629</c:v>
                </c:pt>
                <c:pt idx="68">
                  <c:v>44628</c:v>
                </c:pt>
                <c:pt idx="69">
                  <c:v>44627</c:v>
                </c:pt>
                <c:pt idx="70">
                  <c:v>44624</c:v>
                </c:pt>
                <c:pt idx="71">
                  <c:v>44623</c:v>
                </c:pt>
                <c:pt idx="72">
                  <c:v>44622</c:v>
                </c:pt>
                <c:pt idx="73">
                  <c:v>44621</c:v>
                </c:pt>
                <c:pt idx="74">
                  <c:v>44620</c:v>
                </c:pt>
                <c:pt idx="75">
                  <c:v>44617</c:v>
                </c:pt>
                <c:pt idx="76">
                  <c:v>44616</c:v>
                </c:pt>
                <c:pt idx="77">
                  <c:v>44615</c:v>
                </c:pt>
                <c:pt idx="78">
                  <c:v>44614</c:v>
                </c:pt>
                <c:pt idx="79">
                  <c:v>44613</c:v>
                </c:pt>
                <c:pt idx="80">
                  <c:v>44610</c:v>
                </c:pt>
                <c:pt idx="81">
                  <c:v>44609</c:v>
                </c:pt>
                <c:pt idx="82">
                  <c:v>44608</c:v>
                </c:pt>
                <c:pt idx="83">
                  <c:v>44607</c:v>
                </c:pt>
                <c:pt idx="84">
                  <c:v>44606</c:v>
                </c:pt>
                <c:pt idx="85">
                  <c:v>44603</c:v>
                </c:pt>
                <c:pt idx="86">
                  <c:v>44602</c:v>
                </c:pt>
                <c:pt idx="87">
                  <c:v>44601</c:v>
                </c:pt>
                <c:pt idx="88">
                  <c:v>44600</c:v>
                </c:pt>
                <c:pt idx="89">
                  <c:v>44599</c:v>
                </c:pt>
                <c:pt idx="90">
                  <c:v>44589</c:v>
                </c:pt>
                <c:pt idx="91">
                  <c:v>44588</c:v>
                </c:pt>
                <c:pt idx="92">
                  <c:v>44587</c:v>
                </c:pt>
                <c:pt idx="93">
                  <c:v>44586</c:v>
                </c:pt>
                <c:pt idx="94">
                  <c:v>44585</c:v>
                </c:pt>
                <c:pt idx="95">
                  <c:v>44582</c:v>
                </c:pt>
                <c:pt idx="96">
                  <c:v>44581</c:v>
                </c:pt>
                <c:pt idx="97">
                  <c:v>44580</c:v>
                </c:pt>
                <c:pt idx="98">
                  <c:v>44579</c:v>
                </c:pt>
                <c:pt idx="99">
                  <c:v>44578</c:v>
                </c:pt>
                <c:pt idx="100">
                  <c:v>44575</c:v>
                </c:pt>
                <c:pt idx="101">
                  <c:v>44574</c:v>
                </c:pt>
                <c:pt idx="102">
                  <c:v>44573</c:v>
                </c:pt>
                <c:pt idx="103">
                  <c:v>44572</c:v>
                </c:pt>
                <c:pt idx="104">
                  <c:v>44571</c:v>
                </c:pt>
                <c:pt idx="105">
                  <c:v>44568</c:v>
                </c:pt>
                <c:pt idx="106">
                  <c:v>44567</c:v>
                </c:pt>
                <c:pt idx="107">
                  <c:v>44566</c:v>
                </c:pt>
                <c:pt idx="108">
                  <c:v>44565</c:v>
                </c:pt>
              </c:numCache>
            </c:numRef>
          </c:cat>
          <c:val>
            <c:numRef>
              <c:f>收盘价_Wind商品指数!$F$3:$F$111</c:f>
              <c:numCache>
                <c:formatCode>#,##0.00</c:formatCode>
                <c:ptCount val="109"/>
                <c:pt idx="0">
                  <c:v>1224.1603</c:v>
                </c:pt>
                <c:pt idx="1">
                  <c:v>1231.6404</c:v>
                </c:pt>
                <c:pt idx="2">
                  <c:v>1220.8149000000001</c:v>
                </c:pt>
                <c:pt idx="3">
                  <c:v>1207.4956</c:v>
                </c:pt>
                <c:pt idx="4">
                  <c:v>1215.2140999999999</c:v>
                </c:pt>
                <c:pt idx="5">
                  <c:v>1242.8634</c:v>
                </c:pt>
                <c:pt idx="6">
                  <c:v>1220.3761999999999</c:v>
                </c:pt>
                <c:pt idx="7">
                  <c:v>1231.1538</c:v>
                </c:pt>
                <c:pt idx="8">
                  <c:v>1231.7702999999999</c:v>
                </c:pt>
                <c:pt idx="9">
                  <c:v>1225.0681</c:v>
                </c:pt>
                <c:pt idx="10">
                  <c:v>1232.9876999999999</c:v>
                </c:pt>
                <c:pt idx="11">
                  <c:v>1227.4852000000001</c:v>
                </c:pt>
                <c:pt idx="12">
                  <c:v>1214.6859999999999</c:v>
                </c:pt>
                <c:pt idx="13">
                  <c:v>1225.6536000000001</c:v>
                </c:pt>
                <c:pt idx="14">
                  <c:v>1236.5902000000001</c:v>
                </c:pt>
                <c:pt idx="15">
                  <c:v>1246.9903999999999</c:v>
                </c:pt>
                <c:pt idx="16">
                  <c:v>1234.8562999999999</c:v>
                </c:pt>
                <c:pt idx="17">
                  <c:v>1229.7179000000001</c:v>
                </c:pt>
                <c:pt idx="18">
                  <c:v>1225.4577999999999</c:v>
                </c:pt>
                <c:pt idx="19">
                  <c:v>1227.3157000000001</c:v>
                </c:pt>
                <c:pt idx="20">
                  <c:v>1229.7518</c:v>
                </c:pt>
                <c:pt idx="21">
                  <c:v>1219.8578</c:v>
                </c:pt>
                <c:pt idx="22">
                  <c:v>1216.9332999999999</c:v>
                </c:pt>
                <c:pt idx="23">
                  <c:v>1229.7499</c:v>
                </c:pt>
                <c:pt idx="24">
                  <c:v>1216.8616999999999</c:v>
                </c:pt>
                <c:pt idx="25">
                  <c:v>1222.6242999999999</c:v>
                </c:pt>
                <c:pt idx="26">
                  <c:v>1243.0609999999999</c:v>
                </c:pt>
                <c:pt idx="27">
                  <c:v>1236.5364999999999</c:v>
                </c:pt>
                <c:pt idx="28">
                  <c:v>1248.9818</c:v>
                </c:pt>
                <c:pt idx="29">
                  <c:v>1259.2346</c:v>
                </c:pt>
                <c:pt idx="30">
                  <c:v>1254.2189000000001</c:v>
                </c:pt>
                <c:pt idx="31">
                  <c:v>1265.3228999999999</c:v>
                </c:pt>
                <c:pt idx="32">
                  <c:v>1271.5154</c:v>
                </c:pt>
                <c:pt idx="33">
                  <c:v>1254.6149</c:v>
                </c:pt>
                <c:pt idx="34">
                  <c:v>1256.9445000000001</c:v>
                </c:pt>
                <c:pt idx="35">
                  <c:v>1263.1287</c:v>
                </c:pt>
                <c:pt idx="36">
                  <c:v>1272.7814000000001</c:v>
                </c:pt>
                <c:pt idx="37">
                  <c:v>1286.9028000000001</c:v>
                </c:pt>
                <c:pt idx="38">
                  <c:v>1288.7227</c:v>
                </c:pt>
                <c:pt idx="39">
                  <c:v>1275.4127000000001</c:v>
                </c:pt>
                <c:pt idx="40">
                  <c:v>1295.7244000000001</c:v>
                </c:pt>
                <c:pt idx="41">
                  <c:v>1303.2148</c:v>
                </c:pt>
                <c:pt idx="42">
                  <c:v>1294.6748</c:v>
                </c:pt>
                <c:pt idx="43">
                  <c:v>1291.9417000000001</c:v>
                </c:pt>
                <c:pt idx="44">
                  <c:v>1287.5699</c:v>
                </c:pt>
                <c:pt idx="45">
                  <c:v>1281.0134</c:v>
                </c:pt>
                <c:pt idx="46">
                  <c:v>1269.1042</c:v>
                </c:pt>
                <c:pt idx="47">
                  <c:v>1255.9342999999999</c:v>
                </c:pt>
                <c:pt idx="48">
                  <c:v>1247.037</c:v>
                </c:pt>
                <c:pt idx="49">
                  <c:v>1247.9733000000001</c:v>
                </c:pt>
                <c:pt idx="50">
                  <c:v>1257.6848</c:v>
                </c:pt>
                <c:pt idx="51">
                  <c:v>1250.644</c:v>
                </c:pt>
                <c:pt idx="52">
                  <c:v>1255.6677999999999</c:v>
                </c:pt>
                <c:pt idx="53">
                  <c:v>1262.3065999999999</c:v>
                </c:pt>
                <c:pt idx="54">
                  <c:v>1269.4577999999999</c:v>
                </c:pt>
                <c:pt idx="55">
                  <c:v>1282.7963</c:v>
                </c:pt>
                <c:pt idx="56">
                  <c:v>1268.6237000000001</c:v>
                </c:pt>
                <c:pt idx="57">
                  <c:v>1255.4917</c:v>
                </c:pt>
                <c:pt idx="58">
                  <c:v>1266.4435000000001</c:v>
                </c:pt>
                <c:pt idx="59">
                  <c:v>1254.5183999999999</c:v>
                </c:pt>
                <c:pt idx="60">
                  <c:v>1260.6035999999999</c:v>
                </c:pt>
                <c:pt idx="61">
                  <c:v>1258.1893</c:v>
                </c:pt>
                <c:pt idx="62">
                  <c:v>1242.5531000000001</c:v>
                </c:pt>
                <c:pt idx="63">
                  <c:v>1246.3063</c:v>
                </c:pt>
                <c:pt idx="64">
                  <c:v>1273.7257999999999</c:v>
                </c:pt>
                <c:pt idx="65">
                  <c:v>1284.2538999999999</c:v>
                </c:pt>
                <c:pt idx="66">
                  <c:v>1280.8240000000001</c:v>
                </c:pt>
                <c:pt idx="67">
                  <c:v>1322.3489999999999</c:v>
                </c:pt>
                <c:pt idx="68">
                  <c:v>1308.1012000000001</c:v>
                </c:pt>
                <c:pt idx="69">
                  <c:v>1275.8024</c:v>
                </c:pt>
                <c:pt idx="70">
                  <c:v>1250.0418999999999</c:v>
                </c:pt>
                <c:pt idx="71">
                  <c:v>1249.2988</c:v>
                </c:pt>
                <c:pt idx="72">
                  <c:v>1249.3616999999999</c:v>
                </c:pt>
                <c:pt idx="73">
                  <c:v>1229.8477</c:v>
                </c:pt>
                <c:pt idx="74">
                  <c:v>1226.9158</c:v>
                </c:pt>
                <c:pt idx="75">
                  <c:v>1234.2927999999999</c:v>
                </c:pt>
                <c:pt idx="76">
                  <c:v>1253.6754000000001</c:v>
                </c:pt>
                <c:pt idx="77">
                  <c:v>1222.7963999999999</c:v>
                </c:pt>
                <c:pt idx="78">
                  <c:v>1229.8541</c:v>
                </c:pt>
                <c:pt idx="79">
                  <c:v>1210.5396000000001</c:v>
                </c:pt>
                <c:pt idx="80">
                  <c:v>1214.4403</c:v>
                </c:pt>
                <c:pt idx="81">
                  <c:v>1199.4550999999999</c:v>
                </c:pt>
                <c:pt idx="82">
                  <c:v>1190.7426</c:v>
                </c:pt>
                <c:pt idx="83">
                  <c:v>1210.4087999999999</c:v>
                </c:pt>
                <c:pt idx="84">
                  <c:v>1200.4667999999999</c:v>
                </c:pt>
                <c:pt idx="85">
                  <c:v>1169.1702</c:v>
                </c:pt>
                <c:pt idx="86">
                  <c:v>1182.4757</c:v>
                </c:pt>
                <c:pt idx="87">
                  <c:v>1178.3661</c:v>
                </c:pt>
                <c:pt idx="88">
                  <c:v>1168.146</c:v>
                </c:pt>
                <c:pt idx="89">
                  <c:v>1164.9844000000001</c:v>
                </c:pt>
                <c:pt idx="90">
                  <c:v>1158.1822999999999</c:v>
                </c:pt>
                <c:pt idx="91">
                  <c:v>1165.1357</c:v>
                </c:pt>
                <c:pt idx="92">
                  <c:v>1191.1782000000001</c:v>
                </c:pt>
                <c:pt idx="93">
                  <c:v>1191.6072999999999</c:v>
                </c:pt>
                <c:pt idx="94">
                  <c:v>1196.3849</c:v>
                </c:pt>
                <c:pt idx="95">
                  <c:v>1209.4412</c:v>
                </c:pt>
                <c:pt idx="96">
                  <c:v>1198.5599</c:v>
                </c:pt>
                <c:pt idx="97">
                  <c:v>1180.6409000000001</c:v>
                </c:pt>
                <c:pt idx="98">
                  <c:v>1166.1181999999999</c:v>
                </c:pt>
                <c:pt idx="99">
                  <c:v>1167.1855</c:v>
                </c:pt>
                <c:pt idx="100">
                  <c:v>1175.1876</c:v>
                </c:pt>
                <c:pt idx="101">
                  <c:v>1174.6414</c:v>
                </c:pt>
                <c:pt idx="102">
                  <c:v>1167.4049</c:v>
                </c:pt>
                <c:pt idx="103">
                  <c:v>1159.5719999999999</c:v>
                </c:pt>
                <c:pt idx="104">
                  <c:v>1144.3375000000001</c:v>
                </c:pt>
                <c:pt idx="105">
                  <c:v>1142.6130000000001</c:v>
                </c:pt>
                <c:pt idx="106">
                  <c:v>1155.9928</c:v>
                </c:pt>
                <c:pt idx="107">
                  <c:v>1168.0542</c:v>
                </c:pt>
                <c:pt idx="108">
                  <c:v>1165.2852</c:v>
                </c:pt>
              </c:numCache>
            </c:numRef>
          </c:val>
          <c:smooth val="0"/>
          <c:extLst>
            <c:ext xmlns:c16="http://schemas.microsoft.com/office/drawing/2014/chart" uri="{C3380CC4-5D6E-409C-BE32-E72D297353CC}">
              <c16:uniqueId val="{00000004-451F-4393-8D0B-1F9A01CE2774}"/>
            </c:ext>
          </c:extLst>
        </c:ser>
        <c:ser>
          <c:idx val="5"/>
          <c:order val="4"/>
          <c:tx>
            <c:strRef>
              <c:f>收盘价_Wind商品指数!$G$2</c:f>
              <c:strCache>
                <c:ptCount val="1"/>
                <c:pt idx="0">
                  <c:v>Wind煤焦钢矿</c:v>
                </c:pt>
              </c:strCache>
            </c:strRef>
          </c:tx>
          <c:spPr>
            <a:ln w="19050" cap="rnd">
              <a:solidFill>
                <a:schemeClr val="accent6"/>
              </a:solidFill>
              <a:round/>
            </a:ln>
            <a:effectLst/>
          </c:spPr>
          <c:marker>
            <c:symbol val="none"/>
          </c:marker>
          <c:cat>
            <c:numRef>
              <c:f>收盘价_Wind商品指数!$A$3:$A$111</c:f>
              <c:numCache>
                <c:formatCode>yyyy\-mm\-dd;@</c:formatCode>
                <c:ptCount val="109"/>
                <c:pt idx="0">
                  <c:v>44732</c:v>
                </c:pt>
                <c:pt idx="1">
                  <c:v>44729</c:v>
                </c:pt>
                <c:pt idx="2">
                  <c:v>44728</c:v>
                </c:pt>
                <c:pt idx="3">
                  <c:v>44727</c:v>
                </c:pt>
                <c:pt idx="4">
                  <c:v>44726</c:v>
                </c:pt>
                <c:pt idx="5">
                  <c:v>44725</c:v>
                </c:pt>
                <c:pt idx="6">
                  <c:v>44722</c:v>
                </c:pt>
                <c:pt idx="7">
                  <c:v>44721</c:v>
                </c:pt>
                <c:pt idx="8">
                  <c:v>44720</c:v>
                </c:pt>
                <c:pt idx="9">
                  <c:v>44719</c:v>
                </c:pt>
                <c:pt idx="10">
                  <c:v>44718</c:v>
                </c:pt>
                <c:pt idx="11">
                  <c:v>44714</c:v>
                </c:pt>
                <c:pt idx="12">
                  <c:v>44713</c:v>
                </c:pt>
                <c:pt idx="13">
                  <c:v>44712</c:v>
                </c:pt>
                <c:pt idx="14">
                  <c:v>44711</c:v>
                </c:pt>
                <c:pt idx="15">
                  <c:v>44708</c:v>
                </c:pt>
                <c:pt idx="16">
                  <c:v>44707</c:v>
                </c:pt>
                <c:pt idx="17">
                  <c:v>44706</c:v>
                </c:pt>
                <c:pt idx="18">
                  <c:v>44705</c:v>
                </c:pt>
                <c:pt idx="19">
                  <c:v>44704</c:v>
                </c:pt>
                <c:pt idx="20">
                  <c:v>44701</c:v>
                </c:pt>
                <c:pt idx="21">
                  <c:v>44700</c:v>
                </c:pt>
                <c:pt idx="22">
                  <c:v>44699</c:v>
                </c:pt>
                <c:pt idx="23">
                  <c:v>44698</c:v>
                </c:pt>
                <c:pt idx="24">
                  <c:v>44697</c:v>
                </c:pt>
                <c:pt idx="25">
                  <c:v>44694</c:v>
                </c:pt>
                <c:pt idx="26">
                  <c:v>44693</c:v>
                </c:pt>
                <c:pt idx="27">
                  <c:v>44692</c:v>
                </c:pt>
                <c:pt idx="28">
                  <c:v>44691</c:v>
                </c:pt>
                <c:pt idx="29">
                  <c:v>44690</c:v>
                </c:pt>
                <c:pt idx="30">
                  <c:v>44687</c:v>
                </c:pt>
                <c:pt idx="31">
                  <c:v>44686</c:v>
                </c:pt>
                <c:pt idx="32">
                  <c:v>44680</c:v>
                </c:pt>
                <c:pt idx="33">
                  <c:v>44679</c:v>
                </c:pt>
                <c:pt idx="34">
                  <c:v>44678</c:v>
                </c:pt>
                <c:pt idx="35">
                  <c:v>44677</c:v>
                </c:pt>
                <c:pt idx="36">
                  <c:v>44676</c:v>
                </c:pt>
                <c:pt idx="37">
                  <c:v>44673</c:v>
                </c:pt>
                <c:pt idx="38">
                  <c:v>44672</c:v>
                </c:pt>
                <c:pt idx="39">
                  <c:v>44671</c:v>
                </c:pt>
                <c:pt idx="40">
                  <c:v>44670</c:v>
                </c:pt>
                <c:pt idx="41">
                  <c:v>44669</c:v>
                </c:pt>
                <c:pt idx="42">
                  <c:v>44666</c:v>
                </c:pt>
                <c:pt idx="43">
                  <c:v>44665</c:v>
                </c:pt>
                <c:pt idx="44">
                  <c:v>44664</c:v>
                </c:pt>
                <c:pt idx="45">
                  <c:v>44663</c:v>
                </c:pt>
                <c:pt idx="46">
                  <c:v>44662</c:v>
                </c:pt>
                <c:pt idx="47">
                  <c:v>44659</c:v>
                </c:pt>
                <c:pt idx="48">
                  <c:v>44658</c:v>
                </c:pt>
                <c:pt idx="49">
                  <c:v>44657</c:v>
                </c:pt>
                <c:pt idx="50">
                  <c:v>44652</c:v>
                </c:pt>
                <c:pt idx="51">
                  <c:v>44651</c:v>
                </c:pt>
                <c:pt idx="52">
                  <c:v>44650</c:v>
                </c:pt>
                <c:pt idx="53">
                  <c:v>44649</c:v>
                </c:pt>
                <c:pt idx="54">
                  <c:v>44648</c:v>
                </c:pt>
                <c:pt idx="55">
                  <c:v>44645</c:v>
                </c:pt>
                <c:pt idx="56">
                  <c:v>44644</c:v>
                </c:pt>
                <c:pt idx="57">
                  <c:v>44643</c:v>
                </c:pt>
                <c:pt idx="58">
                  <c:v>44642</c:v>
                </c:pt>
                <c:pt idx="59">
                  <c:v>44641</c:v>
                </c:pt>
                <c:pt idx="60">
                  <c:v>44638</c:v>
                </c:pt>
                <c:pt idx="61">
                  <c:v>44637</c:v>
                </c:pt>
                <c:pt idx="62">
                  <c:v>44636</c:v>
                </c:pt>
                <c:pt idx="63">
                  <c:v>44635</c:v>
                </c:pt>
                <c:pt idx="64">
                  <c:v>44634</c:v>
                </c:pt>
                <c:pt idx="65">
                  <c:v>44631</c:v>
                </c:pt>
                <c:pt idx="66">
                  <c:v>44630</c:v>
                </c:pt>
                <c:pt idx="67">
                  <c:v>44629</c:v>
                </c:pt>
                <c:pt idx="68">
                  <c:v>44628</c:v>
                </c:pt>
                <c:pt idx="69">
                  <c:v>44627</c:v>
                </c:pt>
                <c:pt idx="70">
                  <c:v>44624</c:v>
                </c:pt>
                <c:pt idx="71">
                  <c:v>44623</c:v>
                </c:pt>
                <c:pt idx="72">
                  <c:v>44622</c:v>
                </c:pt>
                <c:pt idx="73">
                  <c:v>44621</c:v>
                </c:pt>
                <c:pt idx="74">
                  <c:v>44620</c:v>
                </c:pt>
                <c:pt idx="75">
                  <c:v>44617</c:v>
                </c:pt>
                <c:pt idx="76">
                  <c:v>44616</c:v>
                </c:pt>
                <c:pt idx="77">
                  <c:v>44615</c:v>
                </c:pt>
                <c:pt idx="78">
                  <c:v>44614</c:v>
                </c:pt>
                <c:pt idx="79">
                  <c:v>44613</c:v>
                </c:pt>
                <c:pt idx="80">
                  <c:v>44610</c:v>
                </c:pt>
                <c:pt idx="81">
                  <c:v>44609</c:v>
                </c:pt>
                <c:pt idx="82">
                  <c:v>44608</c:v>
                </c:pt>
                <c:pt idx="83">
                  <c:v>44607</c:v>
                </c:pt>
                <c:pt idx="84">
                  <c:v>44606</c:v>
                </c:pt>
                <c:pt idx="85">
                  <c:v>44603</c:v>
                </c:pt>
                <c:pt idx="86">
                  <c:v>44602</c:v>
                </c:pt>
                <c:pt idx="87">
                  <c:v>44601</c:v>
                </c:pt>
                <c:pt idx="88">
                  <c:v>44600</c:v>
                </c:pt>
                <c:pt idx="89">
                  <c:v>44599</c:v>
                </c:pt>
                <c:pt idx="90">
                  <c:v>44589</c:v>
                </c:pt>
                <c:pt idx="91">
                  <c:v>44588</c:v>
                </c:pt>
                <c:pt idx="92">
                  <c:v>44587</c:v>
                </c:pt>
                <c:pt idx="93">
                  <c:v>44586</c:v>
                </c:pt>
                <c:pt idx="94">
                  <c:v>44585</c:v>
                </c:pt>
                <c:pt idx="95">
                  <c:v>44582</c:v>
                </c:pt>
                <c:pt idx="96">
                  <c:v>44581</c:v>
                </c:pt>
                <c:pt idx="97">
                  <c:v>44580</c:v>
                </c:pt>
                <c:pt idx="98">
                  <c:v>44579</c:v>
                </c:pt>
                <c:pt idx="99">
                  <c:v>44578</c:v>
                </c:pt>
                <c:pt idx="100">
                  <c:v>44575</c:v>
                </c:pt>
                <c:pt idx="101">
                  <c:v>44574</c:v>
                </c:pt>
                <c:pt idx="102">
                  <c:v>44573</c:v>
                </c:pt>
                <c:pt idx="103">
                  <c:v>44572</c:v>
                </c:pt>
                <c:pt idx="104">
                  <c:v>44571</c:v>
                </c:pt>
                <c:pt idx="105">
                  <c:v>44568</c:v>
                </c:pt>
                <c:pt idx="106">
                  <c:v>44567</c:v>
                </c:pt>
                <c:pt idx="107">
                  <c:v>44566</c:v>
                </c:pt>
                <c:pt idx="108">
                  <c:v>44565</c:v>
                </c:pt>
              </c:numCache>
            </c:numRef>
          </c:cat>
          <c:val>
            <c:numRef>
              <c:f>收盘价_Wind商品指数!$G$3:$G$111</c:f>
              <c:numCache>
                <c:formatCode>#,##0.00</c:formatCode>
                <c:ptCount val="109"/>
                <c:pt idx="0">
                  <c:v>713.41949999999997</c:v>
                </c:pt>
                <c:pt idx="1">
                  <c:v>766.63990000000001</c:v>
                </c:pt>
                <c:pt idx="2">
                  <c:v>795.86249999999995</c:v>
                </c:pt>
                <c:pt idx="3">
                  <c:v>803.3673</c:v>
                </c:pt>
                <c:pt idx="4">
                  <c:v>830.83069999999998</c:v>
                </c:pt>
                <c:pt idx="5">
                  <c:v>841.24260000000004</c:v>
                </c:pt>
                <c:pt idx="6">
                  <c:v>850.26900000000001</c:v>
                </c:pt>
                <c:pt idx="7">
                  <c:v>851.28470000000004</c:v>
                </c:pt>
                <c:pt idx="8">
                  <c:v>859.33720000000005</c:v>
                </c:pt>
                <c:pt idx="9">
                  <c:v>848.24649999999997</c:v>
                </c:pt>
                <c:pt idx="10">
                  <c:v>849.7</c:v>
                </c:pt>
                <c:pt idx="11">
                  <c:v>852.57420000000002</c:v>
                </c:pt>
                <c:pt idx="12">
                  <c:v>836.02329999999995</c:v>
                </c:pt>
                <c:pt idx="13">
                  <c:v>822.72860000000003</c:v>
                </c:pt>
                <c:pt idx="14">
                  <c:v>810.74620000000004</c:v>
                </c:pt>
                <c:pt idx="15">
                  <c:v>797.87630000000001</c:v>
                </c:pt>
                <c:pt idx="16">
                  <c:v>781.20069999999998</c:v>
                </c:pt>
                <c:pt idx="17">
                  <c:v>791.72379999999998</c:v>
                </c:pt>
                <c:pt idx="18">
                  <c:v>778.79240000000004</c:v>
                </c:pt>
                <c:pt idx="19">
                  <c:v>800.33939999999996</c:v>
                </c:pt>
                <c:pt idx="20">
                  <c:v>802.49590000000001</c:v>
                </c:pt>
                <c:pt idx="21">
                  <c:v>785.36490000000003</c:v>
                </c:pt>
                <c:pt idx="22">
                  <c:v>773.74210000000005</c:v>
                </c:pt>
                <c:pt idx="23">
                  <c:v>800.45429999999999</c:v>
                </c:pt>
                <c:pt idx="24">
                  <c:v>804.27229999999997</c:v>
                </c:pt>
                <c:pt idx="25">
                  <c:v>793.67290000000003</c:v>
                </c:pt>
                <c:pt idx="26">
                  <c:v>781.33609999999999</c:v>
                </c:pt>
                <c:pt idx="27">
                  <c:v>798.64530000000002</c:v>
                </c:pt>
                <c:pt idx="28">
                  <c:v>781.78489999999999</c:v>
                </c:pt>
                <c:pt idx="29">
                  <c:v>796.98180000000002</c:v>
                </c:pt>
                <c:pt idx="30">
                  <c:v>811.41980000000001</c:v>
                </c:pt>
                <c:pt idx="31">
                  <c:v>846.73789999999997</c:v>
                </c:pt>
                <c:pt idx="32">
                  <c:v>848.53200000000004</c:v>
                </c:pt>
                <c:pt idx="33">
                  <c:v>841.62950000000001</c:v>
                </c:pt>
                <c:pt idx="34">
                  <c:v>840.03459999999995</c:v>
                </c:pt>
                <c:pt idx="35">
                  <c:v>840.74630000000002</c:v>
                </c:pt>
                <c:pt idx="36">
                  <c:v>834.84119999999996</c:v>
                </c:pt>
                <c:pt idx="37">
                  <c:v>890.03039999999999</c:v>
                </c:pt>
                <c:pt idx="38">
                  <c:v>911.86400000000003</c:v>
                </c:pt>
                <c:pt idx="39">
                  <c:v>909.94410000000005</c:v>
                </c:pt>
                <c:pt idx="40">
                  <c:v>901.63689999999997</c:v>
                </c:pt>
                <c:pt idx="41">
                  <c:v>934.96349999999995</c:v>
                </c:pt>
                <c:pt idx="42">
                  <c:v>937.52120000000002</c:v>
                </c:pt>
                <c:pt idx="43">
                  <c:v>929.19399999999996</c:v>
                </c:pt>
                <c:pt idx="44">
                  <c:v>901.72770000000003</c:v>
                </c:pt>
                <c:pt idx="45">
                  <c:v>925.07669999999996</c:v>
                </c:pt>
                <c:pt idx="46">
                  <c:v>884.09199999999998</c:v>
                </c:pt>
                <c:pt idx="47">
                  <c:v>920.84619999999995</c:v>
                </c:pt>
                <c:pt idx="48">
                  <c:v>921.77359999999999</c:v>
                </c:pt>
                <c:pt idx="49">
                  <c:v>933.69759999999997</c:v>
                </c:pt>
                <c:pt idx="50">
                  <c:v>931.52869999999996</c:v>
                </c:pt>
                <c:pt idx="51">
                  <c:v>918.8854</c:v>
                </c:pt>
                <c:pt idx="52">
                  <c:v>916.76170000000002</c:v>
                </c:pt>
                <c:pt idx="53">
                  <c:v>909.39620000000002</c:v>
                </c:pt>
                <c:pt idx="54">
                  <c:v>896.43870000000004</c:v>
                </c:pt>
                <c:pt idx="55">
                  <c:v>887.57929999999999</c:v>
                </c:pt>
                <c:pt idx="56">
                  <c:v>860.23050000000001</c:v>
                </c:pt>
                <c:pt idx="57">
                  <c:v>857.07039999999995</c:v>
                </c:pt>
                <c:pt idx="58">
                  <c:v>849.75810000000001</c:v>
                </c:pt>
                <c:pt idx="59">
                  <c:v>864.15549999999996</c:v>
                </c:pt>
                <c:pt idx="60">
                  <c:v>873.51570000000004</c:v>
                </c:pt>
                <c:pt idx="61">
                  <c:v>847.57659999999998</c:v>
                </c:pt>
                <c:pt idx="62">
                  <c:v>851.28819999999996</c:v>
                </c:pt>
                <c:pt idx="63">
                  <c:v>820.11630000000002</c:v>
                </c:pt>
                <c:pt idx="64">
                  <c:v>824.28539999999998</c:v>
                </c:pt>
                <c:pt idx="65">
                  <c:v>875.90269999999998</c:v>
                </c:pt>
                <c:pt idx="66">
                  <c:v>881.84720000000004</c:v>
                </c:pt>
                <c:pt idx="67">
                  <c:v>883.53060000000005</c:v>
                </c:pt>
                <c:pt idx="68">
                  <c:v>888.42330000000004</c:v>
                </c:pt>
                <c:pt idx="69">
                  <c:v>912.40020000000004</c:v>
                </c:pt>
                <c:pt idx="70">
                  <c:v>863.64059999999995</c:v>
                </c:pt>
                <c:pt idx="71">
                  <c:v>859.6558</c:v>
                </c:pt>
                <c:pt idx="72">
                  <c:v>837.12300000000005</c:v>
                </c:pt>
                <c:pt idx="73">
                  <c:v>828.13850000000002</c:v>
                </c:pt>
                <c:pt idx="74">
                  <c:v>796.93039999999996</c:v>
                </c:pt>
                <c:pt idx="75">
                  <c:v>771.55359999999996</c:v>
                </c:pt>
                <c:pt idx="76">
                  <c:v>804.09220000000005</c:v>
                </c:pt>
                <c:pt idx="77">
                  <c:v>826.88959999999997</c:v>
                </c:pt>
                <c:pt idx="78">
                  <c:v>806.25810000000001</c:v>
                </c:pt>
                <c:pt idx="79">
                  <c:v>826.51530000000002</c:v>
                </c:pt>
                <c:pt idx="80">
                  <c:v>807.36479999999995</c:v>
                </c:pt>
                <c:pt idx="81">
                  <c:v>779.34730000000002</c:v>
                </c:pt>
                <c:pt idx="82">
                  <c:v>793.83730000000003</c:v>
                </c:pt>
                <c:pt idx="83">
                  <c:v>770.75620000000004</c:v>
                </c:pt>
                <c:pt idx="84">
                  <c:v>794.64080000000001</c:v>
                </c:pt>
                <c:pt idx="85">
                  <c:v>799.76520000000005</c:v>
                </c:pt>
                <c:pt idx="86">
                  <c:v>807.84910000000002</c:v>
                </c:pt>
                <c:pt idx="87">
                  <c:v>787.66459999999995</c:v>
                </c:pt>
                <c:pt idx="88">
                  <c:v>814.66669999999999</c:v>
                </c:pt>
                <c:pt idx="89">
                  <c:v>790.60329999999999</c:v>
                </c:pt>
                <c:pt idx="90">
                  <c:v>790.60419999999999</c:v>
                </c:pt>
                <c:pt idx="91">
                  <c:v>760.96770000000004</c:v>
                </c:pt>
                <c:pt idx="92">
                  <c:v>766.21460000000002</c:v>
                </c:pt>
                <c:pt idx="93">
                  <c:v>766.58939999999996</c:v>
                </c:pt>
                <c:pt idx="94">
                  <c:v>755.67240000000004</c:v>
                </c:pt>
                <c:pt idx="95">
                  <c:v>762.84889999999996</c:v>
                </c:pt>
                <c:pt idx="96">
                  <c:v>769.52850000000001</c:v>
                </c:pt>
                <c:pt idx="97">
                  <c:v>764.91210000000001</c:v>
                </c:pt>
                <c:pt idx="98">
                  <c:v>753.50210000000004</c:v>
                </c:pt>
                <c:pt idx="99">
                  <c:v>743.50959999999998</c:v>
                </c:pt>
                <c:pt idx="100">
                  <c:v>769.00030000000004</c:v>
                </c:pt>
                <c:pt idx="101">
                  <c:v>769.80150000000003</c:v>
                </c:pt>
                <c:pt idx="102">
                  <c:v>777.03030000000001</c:v>
                </c:pt>
                <c:pt idx="103">
                  <c:v>769.00729999999999</c:v>
                </c:pt>
                <c:pt idx="104">
                  <c:v>760.93769999999995</c:v>
                </c:pt>
                <c:pt idx="105">
                  <c:v>765.32039999999995</c:v>
                </c:pt>
                <c:pt idx="106">
                  <c:v>766.60130000000004</c:v>
                </c:pt>
                <c:pt idx="107">
                  <c:v>755.68050000000005</c:v>
                </c:pt>
                <c:pt idx="108">
                  <c:v>740.46310000000005</c:v>
                </c:pt>
              </c:numCache>
            </c:numRef>
          </c:val>
          <c:smooth val="0"/>
          <c:extLst>
            <c:ext xmlns:c16="http://schemas.microsoft.com/office/drawing/2014/chart" uri="{C3380CC4-5D6E-409C-BE32-E72D297353CC}">
              <c16:uniqueId val="{00000005-451F-4393-8D0B-1F9A01CE2774}"/>
            </c:ext>
          </c:extLst>
        </c:ser>
        <c:ser>
          <c:idx val="6"/>
          <c:order val="5"/>
          <c:tx>
            <c:strRef>
              <c:f>收盘价_Wind商品指数!$H$2</c:f>
              <c:strCache>
                <c:ptCount val="1"/>
                <c:pt idx="0">
                  <c:v>Wind非金属建材</c:v>
                </c:pt>
              </c:strCache>
            </c:strRef>
          </c:tx>
          <c:spPr>
            <a:ln w="19050" cap="rnd">
              <a:solidFill>
                <a:srgbClr val="7030A0"/>
              </a:solidFill>
              <a:round/>
            </a:ln>
            <a:effectLst/>
          </c:spPr>
          <c:marker>
            <c:symbol val="none"/>
          </c:marker>
          <c:cat>
            <c:numRef>
              <c:f>收盘价_Wind商品指数!$A$3:$A$111</c:f>
              <c:numCache>
                <c:formatCode>yyyy\-mm\-dd;@</c:formatCode>
                <c:ptCount val="109"/>
                <c:pt idx="0">
                  <c:v>44732</c:v>
                </c:pt>
                <c:pt idx="1">
                  <c:v>44729</c:v>
                </c:pt>
                <c:pt idx="2">
                  <c:v>44728</c:v>
                </c:pt>
                <c:pt idx="3">
                  <c:v>44727</c:v>
                </c:pt>
                <c:pt idx="4">
                  <c:v>44726</c:v>
                </c:pt>
                <c:pt idx="5">
                  <c:v>44725</c:v>
                </c:pt>
                <c:pt idx="6">
                  <c:v>44722</c:v>
                </c:pt>
                <c:pt idx="7">
                  <c:v>44721</c:v>
                </c:pt>
                <c:pt idx="8">
                  <c:v>44720</c:v>
                </c:pt>
                <c:pt idx="9">
                  <c:v>44719</c:v>
                </c:pt>
                <c:pt idx="10">
                  <c:v>44718</c:v>
                </c:pt>
                <c:pt idx="11">
                  <c:v>44714</c:v>
                </c:pt>
                <c:pt idx="12">
                  <c:v>44713</c:v>
                </c:pt>
                <c:pt idx="13">
                  <c:v>44712</c:v>
                </c:pt>
                <c:pt idx="14">
                  <c:v>44711</c:v>
                </c:pt>
                <c:pt idx="15">
                  <c:v>44708</c:v>
                </c:pt>
                <c:pt idx="16">
                  <c:v>44707</c:v>
                </c:pt>
                <c:pt idx="17">
                  <c:v>44706</c:v>
                </c:pt>
                <c:pt idx="18">
                  <c:v>44705</c:v>
                </c:pt>
                <c:pt idx="19">
                  <c:v>44704</c:v>
                </c:pt>
                <c:pt idx="20">
                  <c:v>44701</c:v>
                </c:pt>
                <c:pt idx="21">
                  <c:v>44700</c:v>
                </c:pt>
                <c:pt idx="22">
                  <c:v>44699</c:v>
                </c:pt>
                <c:pt idx="23">
                  <c:v>44698</c:v>
                </c:pt>
                <c:pt idx="24">
                  <c:v>44697</c:v>
                </c:pt>
                <c:pt idx="25">
                  <c:v>44694</c:v>
                </c:pt>
                <c:pt idx="26">
                  <c:v>44693</c:v>
                </c:pt>
                <c:pt idx="27">
                  <c:v>44692</c:v>
                </c:pt>
                <c:pt idx="28">
                  <c:v>44691</c:v>
                </c:pt>
                <c:pt idx="29">
                  <c:v>44690</c:v>
                </c:pt>
                <c:pt idx="30">
                  <c:v>44687</c:v>
                </c:pt>
                <c:pt idx="31">
                  <c:v>44686</c:v>
                </c:pt>
                <c:pt idx="32">
                  <c:v>44680</c:v>
                </c:pt>
                <c:pt idx="33">
                  <c:v>44679</c:v>
                </c:pt>
                <c:pt idx="34">
                  <c:v>44678</c:v>
                </c:pt>
                <c:pt idx="35">
                  <c:v>44677</c:v>
                </c:pt>
                <c:pt idx="36">
                  <c:v>44676</c:v>
                </c:pt>
                <c:pt idx="37">
                  <c:v>44673</c:v>
                </c:pt>
                <c:pt idx="38">
                  <c:v>44672</c:v>
                </c:pt>
                <c:pt idx="39">
                  <c:v>44671</c:v>
                </c:pt>
                <c:pt idx="40">
                  <c:v>44670</c:v>
                </c:pt>
                <c:pt idx="41">
                  <c:v>44669</c:v>
                </c:pt>
                <c:pt idx="42">
                  <c:v>44666</c:v>
                </c:pt>
                <c:pt idx="43">
                  <c:v>44665</c:v>
                </c:pt>
                <c:pt idx="44">
                  <c:v>44664</c:v>
                </c:pt>
                <c:pt idx="45">
                  <c:v>44663</c:v>
                </c:pt>
                <c:pt idx="46">
                  <c:v>44662</c:v>
                </c:pt>
                <c:pt idx="47">
                  <c:v>44659</c:v>
                </c:pt>
                <c:pt idx="48">
                  <c:v>44658</c:v>
                </c:pt>
                <c:pt idx="49">
                  <c:v>44657</c:v>
                </c:pt>
                <c:pt idx="50">
                  <c:v>44652</c:v>
                </c:pt>
                <c:pt idx="51">
                  <c:v>44651</c:v>
                </c:pt>
                <c:pt idx="52">
                  <c:v>44650</c:v>
                </c:pt>
                <c:pt idx="53">
                  <c:v>44649</c:v>
                </c:pt>
                <c:pt idx="54">
                  <c:v>44648</c:v>
                </c:pt>
                <c:pt idx="55">
                  <c:v>44645</c:v>
                </c:pt>
                <c:pt idx="56">
                  <c:v>44644</c:v>
                </c:pt>
                <c:pt idx="57">
                  <c:v>44643</c:v>
                </c:pt>
                <c:pt idx="58">
                  <c:v>44642</c:v>
                </c:pt>
                <c:pt idx="59">
                  <c:v>44641</c:v>
                </c:pt>
                <c:pt idx="60">
                  <c:v>44638</c:v>
                </c:pt>
                <c:pt idx="61">
                  <c:v>44637</c:v>
                </c:pt>
                <c:pt idx="62">
                  <c:v>44636</c:v>
                </c:pt>
                <c:pt idx="63">
                  <c:v>44635</c:v>
                </c:pt>
                <c:pt idx="64">
                  <c:v>44634</c:v>
                </c:pt>
                <c:pt idx="65">
                  <c:v>44631</c:v>
                </c:pt>
                <c:pt idx="66">
                  <c:v>44630</c:v>
                </c:pt>
                <c:pt idx="67">
                  <c:v>44629</c:v>
                </c:pt>
                <c:pt idx="68">
                  <c:v>44628</c:v>
                </c:pt>
                <c:pt idx="69">
                  <c:v>44627</c:v>
                </c:pt>
                <c:pt idx="70">
                  <c:v>44624</c:v>
                </c:pt>
                <c:pt idx="71">
                  <c:v>44623</c:v>
                </c:pt>
                <c:pt idx="72">
                  <c:v>44622</c:v>
                </c:pt>
                <c:pt idx="73">
                  <c:v>44621</c:v>
                </c:pt>
                <c:pt idx="74">
                  <c:v>44620</c:v>
                </c:pt>
                <c:pt idx="75">
                  <c:v>44617</c:v>
                </c:pt>
                <c:pt idx="76">
                  <c:v>44616</c:v>
                </c:pt>
                <c:pt idx="77">
                  <c:v>44615</c:v>
                </c:pt>
                <c:pt idx="78">
                  <c:v>44614</c:v>
                </c:pt>
                <c:pt idx="79">
                  <c:v>44613</c:v>
                </c:pt>
                <c:pt idx="80">
                  <c:v>44610</c:v>
                </c:pt>
                <c:pt idx="81">
                  <c:v>44609</c:v>
                </c:pt>
                <c:pt idx="82">
                  <c:v>44608</c:v>
                </c:pt>
                <c:pt idx="83">
                  <c:v>44607</c:v>
                </c:pt>
                <c:pt idx="84">
                  <c:v>44606</c:v>
                </c:pt>
                <c:pt idx="85">
                  <c:v>44603</c:v>
                </c:pt>
                <c:pt idx="86">
                  <c:v>44602</c:v>
                </c:pt>
                <c:pt idx="87">
                  <c:v>44601</c:v>
                </c:pt>
                <c:pt idx="88">
                  <c:v>44600</c:v>
                </c:pt>
                <c:pt idx="89">
                  <c:v>44599</c:v>
                </c:pt>
                <c:pt idx="90">
                  <c:v>44589</c:v>
                </c:pt>
                <c:pt idx="91">
                  <c:v>44588</c:v>
                </c:pt>
                <c:pt idx="92">
                  <c:v>44587</c:v>
                </c:pt>
                <c:pt idx="93">
                  <c:v>44586</c:v>
                </c:pt>
                <c:pt idx="94">
                  <c:v>44585</c:v>
                </c:pt>
                <c:pt idx="95">
                  <c:v>44582</c:v>
                </c:pt>
                <c:pt idx="96">
                  <c:v>44581</c:v>
                </c:pt>
                <c:pt idx="97">
                  <c:v>44580</c:v>
                </c:pt>
                <c:pt idx="98">
                  <c:v>44579</c:v>
                </c:pt>
                <c:pt idx="99">
                  <c:v>44578</c:v>
                </c:pt>
                <c:pt idx="100">
                  <c:v>44575</c:v>
                </c:pt>
                <c:pt idx="101">
                  <c:v>44574</c:v>
                </c:pt>
                <c:pt idx="102">
                  <c:v>44573</c:v>
                </c:pt>
                <c:pt idx="103">
                  <c:v>44572</c:v>
                </c:pt>
                <c:pt idx="104">
                  <c:v>44571</c:v>
                </c:pt>
                <c:pt idx="105">
                  <c:v>44568</c:v>
                </c:pt>
                <c:pt idx="106">
                  <c:v>44567</c:v>
                </c:pt>
                <c:pt idx="107">
                  <c:v>44566</c:v>
                </c:pt>
                <c:pt idx="108">
                  <c:v>44565</c:v>
                </c:pt>
              </c:numCache>
            </c:numRef>
          </c:cat>
          <c:val>
            <c:numRef>
              <c:f>收盘价_Wind商品指数!$H$3:$H$111</c:f>
              <c:numCache>
                <c:formatCode>#,##0.00</c:formatCode>
                <c:ptCount val="109"/>
                <c:pt idx="0">
                  <c:v>700.28020000000004</c:v>
                </c:pt>
                <c:pt idx="1">
                  <c:v>705.87210000000005</c:v>
                </c:pt>
                <c:pt idx="2">
                  <c:v>704.39009999999996</c:v>
                </c:pt>
                <c:pt idx="3">
                  <c:v>712.3673</c:v>
                </c:pt>
                <c:pt idx="4">
                  <c:v>714.75919999999996</c:v>
                </c:pt>
                <c:pt idx="5">
                  <c:v>739.077</c:v>
                </c:pt>
                <c:pt idx="6">
                  <c:v>746.00109999999995</c:v>
                </c:pt>
                <c:pt idx="7">
                  <c:v>751.59040000000005</c:v>
                </c:pt>
                <c:pt idx="8">
                  <c:v>771.25040000000001</c:v>
                </c:pt>
                <c:pt idx="9">
                  <c:v>765.69420000000002</c:v>
                </c:pt>
                <c:pt idx="10">
                  <c:v>757.23159999999996</c:v>
                </c:pt>
                <c:pt idx="11">
                  <c:v>744.03200000000004</c:v>
                </c:pt>
                <c:pt idx="12">
                  <c:v>739.97799999999995</c:v>
                </c:pt>
                <c:pt idx="13">
                  <c:v>737.29240000000004</c:v>
                </c:pt>
                <c:pt idx="14">
                  <c:v>731.35950000000003</c:v>
                </c:pt>
                <c:pt idx="15">
                  <c:v>715.07809999999995</c:v>
                </c:pt>
                <c:pt idx="16">
                  <c:v>720.42610000000002</c:v>
                </c:pt>
                <c:pt idx="17">
                  <c:v>722.44849999999997</c:v>
                </c:pt>
                <c:pt idx="18">
                  <c:v>723.04010000000005</c:v>
                </c:pt>
                <c:pt idx="19">
                  <c:v>728.85599999999999</c:v>
                </c:pt>
                <c:pt idx="20">
                  <c:v>739.39279999999997</c:v>
                </c:pt>
                <c:pt idx="21">
                  <c:v>740.64229999999998</c:v>
                </c:pt>
                <c:pt idx="22">
                  <c:v>728.83169999999996</c:v>
                </c:pt>
                <c:pt idx="23">
                  <c:v>742.4991</c:v>
                </c:pt>
                <c:pt idx="24">
                  <c:v>749.31949999999995</c:v>
                </c:pt>
                <c:pt idx="25">
                  <c:v>740.65530000000001</c:v>
                </c:pt>
                <c:pt idx="26">
                  <c:v>737.89149999999995</c:v>
                </c:pt>
                <c:pt idx="27">
                  <c:v>747.33119999999997</c:v>
                </c:pt>
                <c:pt idx="28">
                  <c:v>734.44600000000003</c:v>
                </c:pt>
                <c:pt idx="29">
                  <c:v>747.30169999999998</c:v>
                </c:pt>
                <c:pt idx="30">
                  <c:v>757.58590000000004</c:v>
                </c:pt>
                <c:pt idx="31">
                  <c:v>773.81500000000005</c:v>
                </c:pt>
                <c:pt idx="32">
                  <c:v>768.27980000000002</c:v>
                </c:pt>
                <c:pt idx="33">
                  <c:v>757.12639999999999</c:v>
                </c:pt>
                <c:pt idx="34">
                  <c:v>753.46789999999999</c:v>
                </c:pt>
                <c:pt idx="35">
                  <c:v>747.84169999999995</c:v>
                </c:pt>
                <c:pt idx="36">
                  <c:v>754.57569999999998</c:v>
                </c:pt>
                <c:pt idx="37">
                  <c:v>799.09659999999997</c:v>
                </c:pt>
                <c:pt idx="38">
                  <c:v>820.87120000000004</c:v>
                </c:pt>
                <c:pt idx="39">
                  <c:v>823.47260000000006</c:v>
                </c:pt>
                <c:pt idx="40">
                  <c:v>821.99130000000002</c:v>
                </c:pt>
                <c:pt idx="41">
                  <c:v>814.41639999999995</c:v>
                </c:pt>
                <c:pt idx="42">
                  <c:v>802.95529999999997</c:v>
                </c:pt>
                <c:pt idx="43">
                  <c:v>809.50229999999999</c:v>
                </c:pt>
                <c:pt idx="44">
                  <c:v>806.17880000000002</c:v>
                </c:pt>
                <c:pt idx="45">
                  <c:v>821.04330000000004</c:v>
                </c:pt>
                <c:pt idx="46">
                  <c:v>803.81079999999997</c:v>
                </c:pt>
                <c:pt idx="47">
                  <c:v>808.71619999999996</c:v>
                </c:pt>
                <c:pt idx="48">
                  <c:v>807.37040000000002</c:v>
                </c:pt>
                <c:pt idx="49">
                  <c:v>809.88639999999998</c:v>
                </c:pt>
                <c:pt idx="50">
                  <c:v>827.16920000000005</c:v>
                </c:pt>
                <c:pt idx="51">
                  <c:v>830.29070000000002</c:v>
                </c:pt>
                <c:pt idx="52">
                  <c:v>833.92989999999998</c:v>
                </c:pt>
                <c:pt idx="53">
                  <c:v>820.60080000000005</c:v>
                </c:pt>
                <c:pt idx="54">
                  <c:v>815.47500000000002</c:v>
                </c:pt>
                <c:pt idx="55">
                  <c:v>817.90610000000004</c:v>
                </c:pt>
                <c:pt idx="56">
                  <c:v>791.59500000000003</c:v>
                </c:pt>
                <c:pt idx="57">
                  <c:v>788.2527</c:v>
                </c:pt>
                <c:pt idx="58">
                  <c:v>781.48339999999996</c:v>
                </c:pt>
                <c:pt idx="59">
                  <c:v>777.54759999999999</c:v>
                </c:pt>
                <c:pt idx="60">
                  <c:v>792.68460000000005</c:v>
                </c:pt>
                <c:pt idx="61">
                  <c:v>789.28309999999999</c:v>
                </c:pt>
                <c:pt idx="62">
                  <c:v>788.71029999999996</c:v>
                </c:pt>
                <c:pt idx="63">
                  <c:v>770.62369999999999</c:v>
                </c:pt>
                <c:pt idx="64">
                  <c:v>785.18230000000005</c:v>
                </c:pt>
                <c:pt idx="65">
                  <c:v>813.62599999999998</c:v>
                </c:pt>
                <c:pt idx="66">
                  <c:v>813.37019999999995</c:v>
                </c:pt>
                <c:pt idx="67">
                  <c:v>790.50819999999999</c:v>
                </c:pt>
                <c:pt idx="68">
                  <c:v>802.697</c:v>
                </c:pt>
                <c:pt idx="69">
                  <c:v>810.83119999999997</c:v>
                </c:pt>
                <c:pt idx="70">
                  <c:v>790.83249999999998</c:v>
                </c:pt>
                <c:pt idx="71">
                  <c:v>786.70159999999998</c:v>
                </c:pt>
                <c:pt idx="72">
                  <c:v>784.18359999999996</c:v>
                </c:pt>
                <c:pt idx="73">
                  <c:v>770.60580000000004</c:v>
                </c:pt>
                <c:pt idx="74">
                  <c:v>754.47640000000001</c:v>
                </c:pt>
                <c:pt idx="75">
                  <c:v>753.37739999999997</c:v>
                </c:pt>
                <c:pt idx="76">
                  <c:v>776.2482</c:v>
                </c:pt>
                <c:pt idx="77">
                  <c:v>784.18</c:v>
                </c:pt>
                <c:pt idx="78">
                  <c:v>780.11069999999995</c:v>
                </c:pt>
                <c:pt idx="79">
                  <c:v>791.71690000000001</c:v>
                </c:pt>
                <c:pt idx="80">
                  <c:v>789.82439999999997</c:v>
                </c:pt>
                <c:pt idx="81">
                  <c:v>785.97170000000006</c:v>
                </c:pt>
                <c:pt idx="82">
                  <c:v>823.63620000000003</c:v>
                </c:pt>
                <c:pt idx="83">
                  <c:v>815.37959999999998</c:v>
                </c:pt>
                <c:pt idx="84">
                  <c:v>843.14200000000005</c:v>
                </c:pt>
                <c:pt idx="85">
                  <c:v>831.93510000000003</c:v>
                </c:pt>
                <c:pt idx="86">
                  <c:v>880.52020000000005</c:v>
                </c:pt>
                <c:pt idx="87">
                  <c:v>856.05619999999999</c:v>
                </c:pt>
                <c:pt idx="88">
                  <c:v>870.18849999999998</c:v>
                </c:pt>
                <c:pt idx="89">
                  <c:v>864.87860000000001</c:v>
                </c:pt>
                <c:pt idx="90">
                  <c:v>823.58669999999995</c:v>
                </c:pt>
                <c:pt idx="91">
                  <c:v>834.21550000000002</c:v>
                </c:pt>
                <c:pt idx="92">
                  <c:v>814.63390000000004</c:v>
                </c:pt>
                <c:pt idx="93">
                  <c:v>807.39620000000002</c:v>
                </c:pt>
                <c:pt idx="94">
                  <c:v>806.97230000000002</c:v>
                </c:pt>
                <c:pt idx="95">
                  <c:v>826.94960000000003</c:v>
                </c:pt>
                <c:pt idx="96">
                  <c:v>810.59659999999997</c:v>
                </c:pt>
                <c:pt idx="97">
                  <c:v>807.57129999999995</c:v>
                </c:pt>
                <c:pt idx="98">
                  <c:v>796.74069999999995</c:v>
                </c:pt>
                <c:pt idx="99">
                  <c:v>786.68370000000004</c:v>
                </c:pt>
                <c:pt idx="100">
                  <c:v>792.58590000000004</c:v>
                </c:pt>
                <c:pt idx="101">
                  <c:v>758.47040000000004</c:v>
                </c:pt>
                <c:pt idx="102">
                  <c:v>764.67150000000004</c:v>
                </c:pt>
                <c:pt idx="103">
                  <c:v>745.76369999999997</c:v>
                </c:pt>
                <c:pt idx="104">
                  <c:v>732.93340000000001</c:v>
                </c:pt>
                <c:pt idx="105">
                  <c:v>737.66800000000001</c:v>
                </c:pt>
                <c:pt idx="106">
                  <c:v>727.89380000000006</c:v>
                </c:pt>
                <c:pt idx="107">
                  <c:v>713.9434</c:v>
                </c:pt>
                <c:pt idx="108">
                  <c:v>714.726</c:v>
                </c:pt>
              </c:numCache>
            </c:numRef>
          </c:val>
          <c:smooth val="0"/>
          <c:extLst>
            <c:ext xmlns:c16="http://schemas.microsoft.com/office/drawing/2014/chart" uri="{C3380CC4-5D6E-409C-BE32-E72D297353CC}">
              <c16:uniqueId val="{00000006-451F-4393-8D0B-1F9A01CE2774}"/>
            </c:ext>
          </c:extLst>
        </c:ser>
        <c:ser>
          <c:idx val="7"/>
          <c:order val="6"/>
          <c:tx>
            <c:strRef>
              <c:f>收盘价_Wind商品指数!$I$2</c:f>
              <c:strCache>
                <c:ptCount val="1"/>
                <c:pt idx="0">
                  <c:v>Wind谷物</c:v>
                </c:pt>
              </c:strCache>
            </c:strRef>
          </c:tx>
          <c:spPr>
            <a:ln w="19050" cap="rnd">
              <a:solidFill>
                <a:schemeClr val="accent2">
                  <a:lumMod val="60000"/>
                </a:schemeClr>
              </a:solidFill>
              <a:round/>
            </a:ln>
            <a:effectLst/>
          </c:spPr>
          <c:marker>
            <c:symbol val="none"/>
          </c:marker>
          <c:cat>
            <c:numRef>
              <c:f>收盘价_Wind商品指数!$A$3:$A$111</c:f>
              <c:numCache>
                <c:formatCode>yyyy\-mm\-dd;@</c:formatCode>
                <c:ptCount val="109"/>
                <c:pt idx="0">
                  <c:v>44732</c:v>
                </c:pt>
                <c:pt idx="1">
                  <c:v>44729</c:v>
                </c:pt>
                <c:pt idx="2">
                  <c:v>44728</c:v>
                </c:pt>
                <c:pt idx="3">
                  <c:v>44727</c:v>
                </c:pt>
                <c:pt idx="4">
                  <c:v>44726</c:v>
                </c:pt>
                <c:pt idx="5">
                  <c:v>44725</c:v>
                </c:pt>
                <c:pt idx="6">
                  <c:v>44722</c:v>
                </c:pt>
                <c:pt idx="7">
                  <c:v>44721</c:v>
                </c:pt>
                <c:pt idx="8">
                  <c:v>44720</c:v>
                </c:pt>
                <c:pt idx="9">
                  <c:v>44719</c:v>
                </c:pt>
                <c:pt idx="10">
                  <c:v>44718</c:v>
                </c:pt>
                <c:pt idx="11">
                  <c:v>44714</c:v>
                </c:pt>
                <c:pt idx="12">
                  <c:v>44713</c:v>
                </c:pt>
                <c:pt idx="13">
                  <c:v>44712</c:v>
                </c:pt>
                <c:pt idx="14">
                  <c:v>44711</c:v>
                </c:pt>
                <c:pt idx="15">
                  <c:v>44708</c:v>
                </c:pt>
                <c:pt idx="16">
                  <c:v>44707</c:v>
                </c:pt>
                <c:pt idx="17">
                  <c:v>44706</c:v>
                </c:pt>
                <c:pt idx="18">
                  <c:v>44705</c:v>
                </c:pt>
                <c:pt idx="19">
                  <c:v>44704</c:v>
                </c:pt>
                <c:pt idx="20">
                  <c:v>44701</c:v>
                </c:pt>
                <c:pt idx="21">
                  <c:v>44700</c:v>
                </c:pt>
                <c:pt idx="22">
                  <c:v>44699</c:v>
                </c:pt>
                <c:pt idx="23">
                  <c:v>44698</c:v>
                </c:pt>
                <c:pt idx="24">
                  <c:v>44697</c:v>
                </c:pt>
                <c:pt idx="25">
                  <c:v>44694</c:v>
                </c:pt>
                <c:pt idx="26">
                  <c:v>44693</c:v>
                </c:pt>
                <c:pt idx="27">
                  <c:v>44692</c:v>
                </c:pt>
                <c:pt idx="28">
                  <c:v>44691</c:v>
                </c:pt>
                <c:pt idx="29">
                  <c:v>44690</c:v>
                </c:pt>
                <c:pt idx="30">
                  <c:v>44687</c:v>
                </c:pt>
                <c:pt idx="31">
                  <c:v>44686</c:v>
                </c:pt>
                <c:pt idx="32">
                  <c:v>44680</c:v>
                </c:pt>
                <c:pt idx="33">
                  <c:v>44679</c:v>
                </c:pt>
                <c:pt idx="34">
                  <c:v>44678</c:v>
                </c:pt>
                <c:pt idx="35">
                  <c:v>44677</c:v>
                </c:pt>
                <c:pt idx="36">
                  <c:v>44676</c:v>
                </c:pt>
                <c:pt idx="37">
                  <c:v>44673</c:v>
                </c:pt>
                <c:pt idx="38">
                  <c:v>44672</c:v>
                </c:pt>
                <c:pt idx="39">
                  <c:v>44671</c:v>
                </c:pt>
                <c:pt idx="40">
                  <c:v>44670</c:v>
                </c:pt>
                <c:pt idx="41">
                  <c:v>44669</c:v>
                </c:pt>
                <c:pt idx="42">
                  <c:v>44666</c:v>
                </c:pt>
                <c:pt idx="43">
                  <c:v>44665</c:v>
                </c:pt>
                <c:pt idx="44">
                  <c:v>44664</c:v>
                </c:pt>
                <c:pt idx="45">
                  <c:v>44663</c:v>
                </c:pt>
                <c:pt idx="46">
                  <c:v>44662</c:v>
                </c:pt>
                <c:pt idx="47">
                  <c:v>44659</c:v>
                </c:pt>
                <c:pt idx="48">
                  <c:v>44658</c:v>
                </c:pt>
                <c:pt idx="49">
                  <c:v>44657</c:v>
                </c:pt>
                <c:pt idx="50">
                  <c:v>44652</c:v>
                </c:pt>
                <c:pt idx="51">
                  <c:v>44651</c:v>
                </c:pt>
                <c:pt idx="52">
                  <c:v>44650</c:v>
                </c:pt>
                <c:pt idx="53">
                  <c:v>44649</c:v>
                </c:pt>
                <c:pt idx="54">
                  <c:v>44648</c:v>
                </c:pt>
                <c:pt idx="55">
                  <c:v>44645</c:v>
                </c:pt>
                <c:pt idx="56">
                  <c:v>44644</c:v>
                </c:pt>
                <c:pt idx="57">
                  <c:v>44643</c:v>
                </c:pt>
                <c:pt idx="58">
                  <c:v>44642</c:v>
                </c:pt>
                <c:pt idx="59">
                  <c:v>44641</c:v>
                </c:pt>
                <c:pt idx="60">
                  <c:v>44638</c:v>
                </c:pt>
                <c:pt idx="61">
                  <c:v>44637</c:v>
                </c:pt>
                <c:pt idx="62">
                  <c:v>44636</c:v>
                </c:pt>
                <c:pt idx="63">
                  <c:v>44635</c:v>
                </c:pt>
                <c:pt idx="64">
                  <c:v>44634</c:v>
                </c:pt>
                <c:pt idx="65">
                  <c:v>44631</c:v>
                </c:pt>
                <c:pt idx="66">
                  <c:v>44630</c:v>
                </c:pt>
                <c:pt idx="67">
                  <c:v>44629</c:v>
                </c:pt>
                <c:pt idx="68">
                  <c:v>44628</c:v>
                </c:pt>
                <c:pt idx="69">
                  <c:v>44627</c:v>
                </c:pt>
                <c:pt idx="70">
                  <c:v>44624</c:v>
                </c:pt>
                <c:pt idx="71">
                  <c:v>44623</c:v>
                </c:pt>
                <c:pt idx="72">
                  <c:v>44622</c:v>
                </c:pt>
                <c:pt idx="73">
                  <c:v>44621</c:v>
                </c:pt>
                <c:pt idx="74">
                  <c:v>44620</c:v>
                </c:pt>
                <c:pt idx="75">
                  <c:v>44617</c:v>
                </c:pt>
                <c:pt idx="76">
                  <c:v>44616</c:v>
                </c:pt>
                <c:pt idx="77">
                  <c:v>44615</c:v>
                </c:pt>
                <c:pt idx="78">
                  <c:v>44614</c:v>
                </c:pt>
                <c:pt idx="79">
                  <c:v>44613</c:v>
                </c:pt>
                <c:pt idx="80">
                  <c:v>44610</c:v>
                </c:pt>
                <c:pt idx="81">
                  <c:v>44609</c:v>
                </c:pt>
                <c:pt idx="82">
                  <c:v>44608</c:v>
                </c:pt>
                <c:pt idx="83">
                  <c:v>44607</c:v>
                </c:pt>
                <c:pt idx="84">
                  <c:v>44606</c:v>
                </c:pt>
                <c:pt idx="85">
                  <c:v>44603</c:v>
                </c:pt>
                <c:pt idx="86">
                  <c:v>44602</c:v>
                </c:pt>
                <c:pt idx="87">
                  <c:v>44601</c:v>
                </c:pt>
                <c:pt idx="88">
                  <c:v>44600</c:v>
                </c:pt>
                <c:pt idx="89">
                  <c:v>44599</c:v>
                </c:pt>
                <c:pt idx="90">
                  <c:v>44589</c:v>
                </c:pt>
                <c:pt idx="91">
                  <c:v>44588</c:v>
                </c:pt>
                <c:pt idx="92">
                  <c:v>44587</c:v>
                </c:pt>
                <c:pt idx="93">
                  <c:v>44586</c:v>
                </c:pt>
                <c:pt idx="94">
                  <c:v>44585</c:v>
                </c:pt>
                <c:pt idx="95">
                  <c:v>44582</c:v>
                </c:pt>
                <c:pt idx="96">
                  <c:v>44581</c:v>
                </c:pt>
                <c:pt idx="97">
                  <c:v>44580</c:v>
                </c:pt>
                <c:pt idx="98">
                  <c:v>44579</c:v>
                </c:pt>
                <c:pt idx="99">
                  <c:v>44578</c:v>
                </c:pt>
                <c:pt idx="100">
                  <c:v>44575</c:v>
                </c:pt>
                <c:pt idx="101">
                  <c:v>44574</c:v>
                </c:pt>
                <c:pt idx="102">
                  <c:v>44573</c:v>
                </c:pt>
                <c:pt idx="103">
                  <c:v>44572</c:v>
                </c:pt>
                <c:pt idx="104">
                  <c:v>44571</c:v>
                </c:pt>
                <c:pt idx="105">
                  <c:v>44568</c:v>
                </c:pt>
                <c:pt idx="106">
                  <c:v>44567</c:v>
                </c:pt>
                <c:pt idx="107">
                  <c:v>44566</c:v>
                </c:pt>
                <c:pt idx="108">
                  <c:v>44565</c:v>
                </c:pt>
              </c:numCache>
            </c:numRef>
          </c:cat>
          <c:val>
            <c:numRef>
              <c:f>收盘价_Wind商品指数!$I$3:$I$111</c:f>
              <c:numCache>
                <c:formatCode>#,##0.00</c:formatCode>
                <c:ptCount val="109"/>
                <c:pt idx="0">
                  <c:v>595.93970000000002</c:v>
                </c:pt>
                <c:pt idx="1">
                  <c:v>596.64369999999997</c:v>
                </c:pt>
                <c:pt idx="2">
                  <c:v>593.01009999999997</c:v>
                </c:pt>
                <c:pt idx="3">
                  <c:v>591.75040000000001</c:v>
                </c:pt>
                <c:pt idx="4">
                  <c:v>593.35860000000002</c:v>
                </c:pt>
                <c:pt idx="5">
                  <c:v>592.60140000000001</c:v>
                </c:pt>
                <c:pt idx="6">
                  <c:v>588.57470000000001</c:v>
                </c:pt>
                <c:pt idx="7">
                  <c:v>585.51670000000001</c:v>
                </c:pt>
                <c:pt idx="8">
                  <c:v>594.29060000000004</c:v>
                </c:pt>
                <c:pt idx="9">
                  <c:v>590.9837</c:v>
                </c:pt>
                <c:pt idx="10">
                  <c:v>593.0471</c:v>
                </c:pt>
                <c:pt idx="11">
                  <c:v>590.11829999999998</c:v>
                </c:pt>
                <c:pt idx="12">
                  <c:v>590.19280000000003</c:v>
                </c:pt>
                <c:pt idx="13">
                  <c:v>601.68510000000003</c:v>
                </c:pt>
                <c:pt idx="14">
                  <c:v>598.98710000000005</c:v>
                </c:pt>
                <c:pt idx="15">
                  <c:v>603.39589999999998</c:v>
                </c:pt>
                <c:pt idx="16">
                  <c:v>601.62800000000004</c:v>
                </c:pt>
                <c:pt idx="17">
                  <c:v>603.173</c:v>
                </c:pt>
                <c:pt idx="18">
                  <c:v>605.322</c:v>
                </c:pt>
                <c:pt idx="19">
                  <c:v>610.77530000000002</c:v>
                </c:pt>
                <c:pt idx="20">
                  <c:v>615.70920000000001</c:v>
                </c:pt>
                <c:pt idx="21">
                  <c:v>613.24509999999998</c:v>
                </c:pt>
                <c:pt idx="22">
                  <c:v>615.25649999999996</c:v>
                </c:pt>
                <c:pt idx="23">
                  <c:v>615.63170000000002</c:v>
                </c:pt>
                <c:pt idx="24">
                  <c:v>613.47640000000001</c:v>
                </c:pt>
                <c:pt idx="25">
                  <c:v>612.06619999999998</c:v>
                </c:pt>
                <c:pt idx="26">
                  <c:v>608.04570000000001</c:v>
                </c:pt>
                <c:pt idx="27">
                  <c:v>606.88829999999996</c:v>
                </c:pt>
                <c:pt idx="28">
                  <c:v>606.18430000000001</c:v>
                </c:pt>
                <c:pt idx="29">
                  <c:v>611.01620000000003</c:v>
                </c:pt>
                <c:pt idx="30">
                  <c:v>611.41390000000001</c:v>
                </c:pt>
                <c:pt idx="31">
                  <c:v>616.63040000000001</c:v>
                </c:pt>
                <c:pt idx="32">
                  <c:v>621.93539999999996</c:v>
                </c:pt>
                <c:pt idx="33">
                  <c:v>618.10789999999997</c:v>
                </c:pt>
                <c:pt idx="34">
                  <c:v>609.43489999999997</c:v>
                </c:pt>
                <c:pt idx="35">
                  <c:v>610.80439999999999</c:v>
                </c:pt>
                <c:pt idx="36">
                  <c:v>605.29390000000001</c:v>
                </c:pt>
                <c:pt idx="37">
                  <c:v>608.63919999999996</c:v>
                </c:pt>
                <c:pt idx="38">
                  <c:v>614.21389999999997</c:v>
                </c:pt>
                <c:pt idx="39">
                  <c:v>612.88030000000003</c:v>
                </c:pt>
                <c:pt idx="40">
                  <c:v>609.3229</c:v>
                </c:pt>
                <c:pt idx="41">
                  <c:v>604.49030000000005</c:v>
                </c:pt>
                <c:pt idx="42">
                  <c:v>604.82119999999998</c:v>
                </c:pt>
                <c:pt idx="43">
                  <c:v>600.70699999999999</c:v>
                </c:pt>
                <c:pt idx="44">
                  <c:v>594.09839999999997</c:v>
                </c:pt>
                <c:pt idx="45">
                  <c:v>594.43349999999998</c:v>
                </c:pt>
                <c:pt idx="46">
                  <c:v>593.51139999999998</c:v>
                </c:pt>
                <c:pt idx="47">
                  <c:v>595.09839999999997</c:v>
                </c:pt>
                <c:pt idx="48">
                  <c:v>599.15499999999997</c:v>
                </c:pt>
                <c:pt idx="49">
                  <c:v>599.56370000000004</c:v>
                </c:pt>
                <c:pt idx="50">
                  <c:v>589.89670000000001</c:v>
                </c:pt>
                <c:pt idx="51">
                  <c:v>591.90809999999999</c:v>
                </c:pt>
                <c:pt idx="52">
                  <c:v>592.71420000000001</c:v>
                </c:pt>
                <c:pt idx="53">
                  <c:v>595.69569999999999</c:v>
                </c:pt>
                <c:pt idx="54">
                  <c:v>597.03779999999995</c:v>
                </c:pt>
                <c:pt idx="55">
                  <c:v>600.56100000000004</c:v>
                </c:pt>
                <c:pt idx="56">
                  <c:v>602.81510000000003</c:v>
                </c:pt>
                <c:pt idx="57">
                  <c:v>602.82389999999998</c:v>
                </c:pt>
                <c:pt idx="58">
                  <c:v>600.82929999999999</c:v>
                </c:pt>
                <c:pt idx="59">
                  <c:v>597.86680000000001</c:v>
                </c:pt>
                <c:pt idx="60">
                  <c:v>598.14300000000003</c:v>
                </c:pt>
                <c:pt idx="61">
                  <c:v>591.16849999999999</c:v>
                </c:pt>
                <c:pt idx="62">
                  <c:v>593.15859999999998</c:v>
                </c:pt>
                <c:pt idx="63">
                  <c:v>588.88819999999998</c:v>
                </c:pt>
                <c:pt idx="64">
                  <c:v>590.69929999999999</c:v>
                </c:pt>
                <c:pt idx="65">
                  <c:v>591.46280000000002</c:v>
                </c:pt>
                <c:pt idx="66">
                  <c:v>587.44759999999997</c:v>
                </c:pt>
                <c:pt idx="67">
                  <c:v>596.16330000000005</c:v>
                </c:pt>
                <c:pt idx="68">
                  <c:v>597.69119999999998</c:v>
                </c:pt>
                <c:pt idx="69">
                  <c:v>602.84690000000001</c:v>
                </c:pt>
                <c:pt idx="70">
                  <c:v>594.67229999999995</c:v>
                </c:pt>
                <c:pt idx="71">
                  <c:v>595.96579999999994</c:v>
                </c:pt>
                <c:pt idx="72">
                  <c:v>593.99459999999999</c:v>
                </c:pt>
                <c:pt idx="73">
                  <c:v>591.83029999999997</c:v>
                </c:pt>
                <c:pt idx="74">
                  <c:v>587.7029</c:v>
                </c:pt>
                <c:pt idx="75">
                  <c:v>585.8913</c:v>
                </c:pt>
                <c:pt idx="76">
                  <c:v>583.43100000000004</c:v>
                </c:pt>
                <c:pt idx="77">
                  <c:v>576.77279999999996</c:v>
                </c:pt>
                <c:pt idx="78">
                  <c:v>572.7328</c:v>
                </c:pt>
                <c:pt idx="79">
                  <c:v>568.2165</c:v>
                </c:pt>
                <c:pt idx="80">
                  <c:v>569.95759999999996</c:v>
                </c:pt>
                <c:pt idx="81">
                  <c:v>570.49680000000001</c:v>
                </c:pt>
                <c:pt idx="82">
                  <c:v>568.31039999999996</c:v>
                </c:pt>
                <c:pt idx="83">
                  <c:v>569.07230000000004</c:v>
                </c:pt>
                <c:pt idx="84">
                  <c:v>569.79880000000003</c:v>
                </c:pt>
                <c:pt idx="85">
                  <c:v>567.98249999999996</c:v>
                </c:pt>
                <c:pt idx="86">
                  <c:v>572.16210000000001</c:v>
                </c:pt>
                <c:pt idx="87">
                  <c:v>569.58040000000005</c:v>
                </c:pt>
                <c:pt idx="88">
                  <c:v>572.63499999999999</c:v>
                </c:pt>
                <c:pt idx="89">
                  <c:v>564.31050000000005</c:v>
                </c:pt>
                <c:pt idx="90">
                  <c:v>566.92179999999996</c:v>
                </c:pt>
                <c:pt idx="91">
                  <c:v>567.9624</c:v>
                </c:pt>
                <c:pt idx="92">
                  <c:v>569.10239999999999</c:v>
                </c:pt>
                <c:pt idx="93">
                  <c:v>565.69309999999996</c:v>
                </c:pt>
                <c:pt idx="94">
                  <c:v>560.37599999999998</c:v>
                </c:pt>
                <c:pt idx="95">
                  <c:v>561.19910000000004</c:v>
                </c:pt>
                <c:pt idx="96">
                  <c:v>564.78880000000004</c:v>
                </c:pt>
                <c:pt idx="97">
                  <c:v>560.24</c:v>
                </c:pt>
                <c:pt idx="98">
                  <c:v>557.46590000000003</c:v>
                </c:pt>
                <c:pt idx="99">
                  <c:v>557.70320000000004</c:v>
                </c:pt>
                <c:pt idx="100">
                  <c:v>560.28599999999994</c:v>
                </c:pt>
                <c:pt idx="101">
                  <c:v>557.18209999999999</c:v>
                </c:pt>
                <c:pt idx="102">
                  <c:v>557.29629999999997</c:v>
                </c:pt>
                <c:pt idx="103">
                  <c:v>552.29409999999996</c:v>
                </c:pt>
                <c:pt idx="104">
                  <c:v>550.65359999999998</c:v>
                </c:pt>
                <c:pt idx="105">
                  <c:v>549.81330000000003</c:v>
                </c:pt>
                <c:pt idx="106">
                  <c:v>548.52120000000002</c:v>
                </c:pt>
                <c:pt idx="107">
                  <c:v>554.81679999999994</c:v>
                </c:pt>
                <c:pt idx="108">
                  <c:v>552.66700000000003</c:v>
                </c:pt>
              </c:numCache>
            </c:numRef>
          </c:val>
          <c:smooth val="0"/>
          <c:extLst>
            <c:ext xmlns:c16="http://schemas.microsoft.com/office/drawing/2014/chart" uri="{C3380CC4-5D6E-409C-BE32-E72D297353CC}">
              <c16:uniqueId val="{00000007-451F-4393-8D0B-1F9A01CE2774}"/>
            </c:ext>
          </c:extLst>
        </c:ser>
        <c:ser>
          <c:idx val="9"/>
          <c:order val="7"/>
          <c:tx>
            <c:strRef>
              <c:f>收盘价_Wind商品指数!$J$2</c:f>
              <c:strCache>
                <c:ptCount val="1"/>
                <c:pt idx="0">
                  <c:v>Wind软商品</c:v>
                </c:pt>
              </c:strCache>
            </c:strRef>
          </c:tx>
          <c:spPr>
            <a:ln w="19050" cap="rnd">
              <a:solidFill>
                <a:schemeClr val="accent4">
                  <a:lumMod val="60000"/>
                </a:schemeClr>
              </a:solidFill>
              <a:round/>
            </a:ln>
            <a:effectLst/>
          </c:spPr>
          <c:marker>
            <c:symbol val="none"/>
          </c:marker>
          <c:cat>
            <c:numRef>
              <c:f>收盘价_Wind商品指数!$A$3:$A$111</c:f>
              <c:numCache>
                <c:formatCode>yyyy\-mm\-dd;@</c:formatCode>
                <c:ptCount val="109"/>
                <c:pt idx="0">
                  <c:v>44732</c:v>
                </c:pt>
                <c:pt idx="1">
                  <c:v>44729</c:v>
                </c:pt>
                <c:pt idx="2">
                  <c:v>44728</c:v>
                </c:pt>
                <c:pt idx="3">
                  <c:v>44727</c:v>
                </c:pt>
                <c:pt idx="4">
                  <c:v>44726</c:v>
                </c:pt>
                <c:pt idx="5">
                  <c:v>44725</c:v>
                </c:pt>
                <c:pt idx="6">
                  <c:v>44722</c:v>
                </c:pt>
                <c:pt idx="7">
                  <c:v>44721</c:v>
                </c:pt>
                <c:pt idx="8">
                  <c:v>44720</c:v>
                </c:pt>
                <c:pt idx="9">
                  <c:v>44719</c:v>
                </c:pt>
                <c:pt idx="10">
                  <c:v>44718</c:v>
                </c:pt>
                <c:pt idx="11">
                  <c:v>44714</c:v>
                </c:pt>
                <c:pt idx="12">
                  <c:v>44713</c:v>
                </c:pt>
                <c:pt idx="13">
                  <c:v>44712</c:v>
                </c:pt>
                <c:pt idx="14">
                  <c:v>44711</c:v>
                </c:pt>
                <c:pt idx="15">
                  <c:v>44708</c:v>
                </c:pt>
                <c:pt idx="16">
                  <c:v>44707</c:v>
                </c:pt>
                <c:pt idx="17">
                  <c:v>44706</c:v>
                </c:pt>
                <c:pt idx="18">
                  <c:v>44705</c:v>
                </c:pt>
                <c:pt idx="19">
                  <c:v>44704</c:v>
                </c:pt>
                <c:pt idx="20">
                  <c:v>44701</c:v>
                </c:pt>
                <c:pt idx="21">
                  <c:v>44700</c:v>
                </c:pt>
                <c:pt idx="22">
                  <c:v>44699</c:v>
                </c:pt>
                <c:pt idx="23">
                  <c:v>44698</c:v>
                </c:pt>
                <c:pt idx="24">
                  <c:v>44697</c:v>
                </c:pt>
                <c:pt idx="25">
                  <c:v>44694</c:v>
                </c:pt>
                <c:pt idx="26">
                  <c:v>44693</c:v>
                </c:pt>
                <c:pt idx="27">
                  <c:v>44692</c:v>
                </c:pt>
                <c:pt idx="28">
                  <c:v>44691</c:v>
                </c:pt>
                <c:pt idx="29">
                  <c:v>44690</c:v>
                </c:pt>
                <c:pt idx="30">
                  <c:v>44687</c:v>
                </c:pt>
                <c:pt idx="31">
                  <c:v>44686</c:v>
                </c:pt>
                <c:pt idx="32">
                  <c:v>44680</c:v>
                </c:pt>
                <c:pt idx="33">
                  <c:v>44679</c:v>
                </c:pt>
                <c:pt idx="34">
                  <c:v>44678</c:v>
                </c:pt>
                <c:pt idx="35">
                  <c:v>44677</c:v>
                </c:pt>
                <c:pt idx="36">
                  <c:v>44676</c:v>
                </c:pt>
                <c:pt idx="37">
                  <c:v>44673</c:v>
                </c:pt>
                <c:pt idx="38">
                  <c:v>44672</c:v>
                </c:pt>
                <c:pt idx="39">
                  <c:v>44671</c:v>
                </c:pt>
                <c:pt idx="40">
                  <c:v>44670</c:v>
                </c:pt>
                <c:pt idx="41">
                  <c:v>44669</c:v>
                </c:pt>
                <c:pt idx="42">
                  <c:v>44666</c:v>
                </c:pt>
                <c:pt idx="43">
                  <c:v>44665</c:v>
                </c:pt>
                <c:pt idx="44">
                  <c:v>44664</c:v>
                </c:pt>
                <c:pt idx="45">
                  <c:v>44663</c:v>
                </c:pt>
                <c:pt idx="46">
                  <c:v>44662</c:v>
                </c:pt>
                <c:pt idx="47">
                  <c:v>44659</c:v>
                </c:pt>
                <c:pt idx="48">
                  <c:v>44658</c:v>
                </c:pt>
                <c:pt idx="49">
                  <c:v>44657</c:v>
                </c:pt>
                <c:pt idx="50">
                  <c:v>44652</c:v>
                </c:pt>
                <c:pt idx="51">
                  <c:v>44651</c:v>
                </c:pt>
                <c:pt idx="52">
                  <c:v>44650</c:v>
                </c:pt>
                <c:pt idx="53">
                  <c:v>44649</c:v>
                </c:pt>
                <c:pt idx="54">
                  <c:v>44648</c:v>
                </c:pt>
                <c:pt idx="55">
                  <c:v>44645</c:v>
                </c:pt>
                <c:pt idx="56">
                  <c:v>44644</c:v>
                </c:pt>
                <c:pt idx="57">
                  <c:v>44643</c:v>
                </c:pt>
                <c:pt idx="58">
                  <c:v>44642</c:v>
                </c:pt>
                <c:pt idx="59">
                  <c:v>44641</c:v>
                </c:pt>
                <c:pt idx="60">
                  <c:v>44638</c:v>
                </c:pt>
                <c:pt idx="61">
                  <c:v>44637</c:v>
                </c:pt>
                <c:pt idx="62">
                  <c:v>44636</c:v>
                </c:pt>
                <c:pt idx="63">
                  <c:v>44635</c:v>
                </c:pt>
                <c:pt idx="64">
                  <c:v>44634</c:v>
                </c:pt>
                <c:pt idx="65">
                  <c:v>44631</c:v>
                </c:pt>
                <c:pt idx="66">
                  <c:v>44630</c:v>
                </c:pt>
                <c:pt idx="67">
                  <c:v>44629</c:v>
                </c:pt>
                <c:pt idx="68">
                  <c:v>44628</c:v>
                </c:pt>
                <c:pt idx="69">
                  <c:v>44627</c:v>
                </c:pt>
                <c:pt idx="70">
                  <c:v>44624</c:v>
                </c:pt>
                <c:pt idx="71">
                  <c:v>44623</c:v>
                </c:pt>
                <c:pt idx="72">
                  <c:v>44622</c:v>
                </c:pt>
                <c:pt idx="73">
                  <c:v>44621</c:v>
                </c:pt>
                <c:pt idx="74">
                  <c:v>44620</c:v>
                </c:pt>
                <c:pt idx="75">
                  <c:v>44617</c:v>
                </c:pt>
                <c:pt idx="76">
                  <c:v>44616</c:v>
                </c:pt>
                <c:pt idx="77">
                  <c:v>44615</c:v>
                </c:pt>
                <c:pt idx="78">
                  <c:v>44614</c:v>
                </c:pt>
                <c:pt idx="79">
                  <c:v>44613</c:v>
                </c:pt>
                <c:pt idx="80">
                  <c:v>44610</c:v>
                </c:pt>
                <c:pt idx="81">
                  <c:v>44609</c:v>
                </c:pt>
                <c:pt idx="82">
                  <c:v>44608</c:v>
                </c:pt>
                <c:pt idx="83">
                  <c:v>44607</c:v>
                </c:pt>
                <c:pt idx="84">
                  <c:v>44606</c:v>
                </c:pt>
                <c:pt idx="85">
                  <c:v>44603</c:v>
                </c:pt>
                <c:pt idx="86">
                  <c:v>44602</c:v>
                </c:pt>
                <c:pt idx="87">
                  <c:v>44601</c:v>
                </c:pt>
                <c:pt idx="88">
                  <c:v>44600</c:v>
                </c:pt>
                <c:pt idx="89">
                  <c:v>44599</c:v>
                </c:pt>
                <c:pt idx="90">
                  <c:v>44589</c:v>
                </c:pt>
                <c:pt idx="91">
                  <c:v>44588</c:v>
                </c:pt>
                <c:pt idx="92">
                  <c:v>44587</c:v>
                </c:pt>
                <c:pt idx="93">
                  <c:v>44586</c:v>
                </c:pt>
                <c:pt idx="94">
                  <c:v>44585</c:v>
                </c:pt>
                <c:pt idx="95">
                  <c:v>44582</c:v>
                </c:pt>
                <c:pt idx="96">
                  <c:v>44581</c:v>
                </c:pt>
                <c:pt idx="97">
                  <c:v>44580</c:v>
                </c:pt>
                <c:pt idx="98">
                  <c:v>44579</c:v>
                </c:pt>
                <c:pt idx="99">
                  <c:v>44578</c:v>
                </c:pt>
                <c:pt idx="100">
                  <c:v>44575</c:v>
                </c:pt>
                <c:pt idx="101">
                  <c:v>44574</c:v>
                </c:pt>
                <c:pt idx="102">
                  <c:v>44573</c:v>
                </c:pt>
                <c:pt idx="103">
                  <c:v>44572</c:v>
                </c:pt>
                <c:pt idx="104">
                  <c:v>44571</c:v>
                </c:pt>
                <c:pt idx="105">
                  <c:v>44568</c:v>
                </c:pt>
                <c:pt idx="106">
                  <c:v>44567</c:v>
                </c:pt>
                <c:pt idx="107">
                  <c:v>44566</c:v>
                </c:pt>
                <c:pt idx="108">
                  <c:v>44565</c:v>
                </c:pt>
              </c:numCache>
            </c:numRef>
          </c:cat>
          <c:val>
            <c:numRef>
              <c:f>收盘价_Wind商品指数!$J$3:$J$111</c:f>
              <c:numCache>
                <c:formatCode>#,##0.00</c:formatCode>
                <c:ptCount val="109"/>
                <c:pt idx="0">
                  <c:v>703.01880000000006</c:v>
                </c:pt>
                <c:pt idx="1">
                  <c:v>712.40549999999996</c:v>
                </c:pt>
                <c:pt idx="2">
                  <c:v>714.02250000000004</c:v>
                </c:pt>
                <c:pt idx="3">
                  <c:v>723.45119999999997</c:v>
                </c:pt>
                <c:pt idx="4">
                  <c:v>735.30939999999998</c:v>
                </c:pt>
                <c:pt idx="5">
                  <c:v>734.99929999999995</c:v>
                </c:pt>
                <c:pt idx="6">
                  <c:v>737.48699999999997</c:v>
                </c:pt>
                <c:pt idx="7">
                  <c:v>738.85500000000002</c:v>
                </c:pt>
                <c:pt idx="8">
                  <c:v>736.29570000000001</c:v>
                </c:pt>
                <c:pt idx="9">
                  <c:v>737.28930000000003</c:v>
                </c:pt>
                <c:pt idx="10">
                  <c:v>740.0181</c:v>
                </c:pt>
                <c:pt idx="11">
                  <c:v>737.77689999999996</c:v>
                </c:pt>
                <c:pt idx="12">
                  <c:v>742.13580000000002</c:v>
                </c:pt>
                <c:pt idx="13">
                  <c:v>748.74980000000005</c:v>
                </c:pt>
                <c:pt idx="14">
                  <c:v>734.14049999999997</c:v>
                </c:pt>
                <c:pt idx="15">
                  <c:v>745.2604</c:v>
                </c:pt>
                <c:pt idx="16">
                  <c:v>744.35799999999995</c:v>
                </c:pt>
                <c:pt idx="17">
                  <c:v>745.43510000000003</c:v>
                </c:pt>
                <c:pt idx="18">
                  <c:v>747.61490000000003</c:v>
                </c:pt>
                <c:pt idx="19">
                  <c:v>753.31610000000001</c:v>
                </c:pt>
                <c:pt idx="20">
                  <c:v>758.10630000000003</c:v>
                </c:pt>
                <c:pt idx="21">
                  <c:v>756.21590000000003</c:v>
                </c:pt>
                <c:pt idx="22">
                  <c:v>754.27279999999996</c:v>
                </c:pt>
                <c:pt idx="23">
                  <c:v>759.2165</c:v>
                </c:pt>
                <c:pt idx="24">
                  <c:v>752.2441</c:v>
                </c:pt>
                <c:pt idx="25">
                  <c:v>746.53650000000005</c:v>
                </c:pt>
                <c:pt idx="26">
                  <c:v>742.94280000000003</c:v>
                </c:pt>
                <c:pt idx="27">
                  <c:v>746.09860000000003</c:v>
                </c:pt>
                <c:pt idx="28">
                  <c:v>744.69680000000005</c:v>
                </c:pt>
                <c:pt idx="29">
                  <c:v>747.35379999999998</c:v>
                </c:pt>
                <c:pt idx="30">
                  <c:v>752.19860000000006</c:v>
                </c:pt>
                <c:pt idx="31">
                  <c:v>766.54660000000001</c:v>
                </c:pt>
                <c:pt idx="32">
                  <c:v>761.84720000000004</c:v>
                </c:pt>
                <c:pt idx="33">
                  <c:v>771.26369999999997</c:v>
                </c:pt>
                <c:pt idx="34">
                  <c:v>751.14350000000002</c:v>
                </c:pt>
                <c:pt idx="35">
                  <c:v>753.50810000000001</c:v>
                </c:pt>
                <c:pt idx="36">
                  <c:v>754.23659999999995</c:v>
                </c:pt>
                <c:pt idx="37">
                  <c:v>765.75080000000003</c:v>
                </c:pt>
                <c:pt idx="38">
                  <c:v>764.48519999999996</c:v>
                </c:pt>
                <c:pt idx="39">
                  <c:v>764.28660000000002</c:v>
                </c:pt>
                <c:pt idx="40">
                  <c:v>768.90790000000004</c:v>
                </c:pt>
                <c:pt idx="41">
                  <c:v>767.50879999999995</c:v>
                </c:pt>
                <c:pt idx="42">
                  <c:v>769.49130000000002</c:v>
                </c:pt>
                <c:pt idx="43">
                  <c:v>764.07420000000002</c:v>
                </c:pt>
                <c:pt idx="44">
                  <c:v>761.98500000000001</c:v>
                </c:pt>
                <c:pt idx="45">
                  <c:v>763.37559999999996</c:v>
                </c:pt>
                <c:pt idx="46">
                  <c:v>758.9932</c:v>
                </c:pt>
                <c:pt idx="47">
                  <c:v>760.86300000000006</c:v>
                </c:pt>
                <c:pt idx="48">
                  <c:v>762.63099999999997</c:v>
                </c:pt>
                <c:pt idx="49">
                  <c:v>766.32500000000005</c:v>
                </c:pt>
                <c:pt idx="50">
                  <c:v>766.56349999999998</c:v>
                </c:pt>
                <c:pt idx="51">
                  <c:v>767.35659999999996</c:v>
                </c:pt>
                <c:pt idx="52">
                  <c:v>767.38959999999997</c:v>
                </c:pt>
                <c:pt idx="53">
                  <c:v>767.92769999999996</c:v>
                </c:pt>
                <c:pt idx="54">
                  <c:v>771.25289999999995</c:v>
                </c:pt>
                <c:pt idx="55">
                  <c:v>766.14390000000003</c:v>
                </c:pt>
                <c:pt idx="56">
                  <c:v>758.05740000000003</c:v>
                </c:pt>
                <c:pt idx="57">
                  <c:v>757.78060000000005</c:v>
                </c:pt>
                <c:pt idx="58">
                  <c:v>761.14970000000005</c:v>
                </c:pt>
                <c:pt idx="59">
                  <c:v>759.00239999999997</c:v>
                </c:pt>
                <c:pt idx="60">
                  <c:v>755.26729999999998</c:v>
                </c:pt>
                <c:pt idx="61">
                  <c:v>749.45619999999997</c:v>
                </c:pt>
                <c:pt idx="62">
                  <c:v>751.26250000000005</c:v>
                </c:pt>
                <c:pt idx="63">
                  <c:v>743.05499999999995</c:v>
                </c:pt>
                <c:pt idx="64">
                  <c:v>748.76969999999994</c:v>
                </c:pt>
                <c:pt idx="65">
                  <c:v>754.51199999999994</c:v>
                </c:pt>
                <c:pt idx="66">
                  <c:v>753.16520000000003</c:v>
                </c:pt>
                <c:pt idx="67">
                  <c:v>761.6404</c:v>
                </c:pt>
                <c:pt idx="68">
                  <c:v>757.4162</c:v>
                </c:pt>
                <c:pt idx="69">
                  <c:v>753.04539999999997</c:v>
                </c:pt>
                <c:pt idx="70">
                  <c:v>748.56119999999999</c:v>
                </c:pt>
                <c:pt idx="71">
                  <c:v>752.00319999999999</c:v>
                </c:pt>
                <c:pt idx="72">
                  <c:v>754.67690000000005</c:v>
                </c:pt>
                <c:pt idx="73">
                  <c:v>741.09190000000001</c:v>
                </c:pt>
                <c:pt idx="74">
                  <c:v>737.68290000000002</c:v>
                </c:pt>
                <c:pt idx="75">
                  <c:v>745.14120000000003</c:v>
                </c:pt>
                <c:pt idx="76">
                  <c:v>758.97559999999999</c:v>
                </c:pt>
                <c:pt idx="77">
                  <c:v>755.12469999999996</c:v>
                </c:pt>
                <c:pt idx="78">
                  <c:v>754.09990000000005</c:v>
                </c:pt>
                <c:pt idx="79">
                  <c:v>752.57749999999999</c:v>
                </c:pt>
                <c:pt idx="80">
                  <c:v>754.2518</c:v>
                </c:pt>
                <c:pt idx="81">
                  <c:v>754.13199999999995</c:v>
                </c:pt>
                <c:pt idx="82">
                  <c:v>753.31190000000004</c:v>
                </c:pt>
                <c:pt idx="83">
                  <c:v>758.90219999999999</c:v>
                </c:pt>
                <c:pt idx="84">
                  <c:v>768.20270000000005</c:v>
                </c:pt>
                <c:pt idx="85">
                  <c:v>767.76890000000003</c:v>
                </c:pt>
                <c:pt idx="86">
                  <c:v>768.43439999999998</c:v>
                </c:pt>
                <c:pt idx="87">
                  <c:v>768.38400000000001</c:v>
                </c:pt>
                <c:pt idx="88">
                  <c:v>771.79949999999997</c:v>
                </c:pt>
                <c:pt idx="89">
                  <c:v>765.64729999999997</c:v>
                </c:pt>
                <c:pt idx="90">
                  <c:v>756.6105</c:v>
                </c:pt>
                <c:pt idx="91">
                  <c:v>775.16399999999999</c:v>
                </c:pt>
                <c:pt idx="92">
                  <c:v>774.70899999999995</c:v>
                </c:pt>
                <c:pt idx="93">
                  <c:v>776.50699999999995</c:v>
                </c:pt>
                <c:pt idx="94">
                  <c:v>775.13120000000004</c:v>
                </c:pt>
                <c:pt idx="95">
                  <c:v>777.2998</c:v>
                </c:pt>
                <c:pt idx="96">
                  <c:v>783.01319999999998</c:v>
                </c:pt>
                <c:pt idx="97">
                  <c:v>781.88340000000005</c:v>
                </c:pt>
                <c:pt idx="98">
                  <c:v>773.41120000000001</c:v>
                </c:pt>
                <c:pt idx="99">
                  <c:v>779.14449999999999</c:v>
                </c:pt>
                <c:pt idx="100">
                  <c:v>770.62630000000001</c:v>
                </c:pt>
                <c:pt idx="101">
                  <c:v>771.38310000000001</c:v>
                </c:pt>
                <c:pt idx="102">
                  <c:v>764.86289999999997</c:v>
                </c:pt>
                <c:pt idx="103">
                  <c:v>763.18949999999995</c:v>
                </c:pt>
                <c:pt idx="104">
                  <c:v>765.58100000000002</c:v>
                </c:pt>
                <c:pt idx="105">
                  <c:v>759.79280000000006</c:v>
                </c:pt>
                <c:pt idx="106">
                  <c:v>756.67579999999998</c:v>
                </c:pt>
                <c:pt idx="107">
                  <c:v>765.48040000000003</c:v>
                </c:pt>
                <c:pt idx="108">
                  <c:v>757.06809999999996</c:v>
                </c:pt>
              </c:numCache>
            </c:numRef>
          </c:val>
          <c:smooth val="0"/>
          <c:extLst>
            <c:ext xmlns:c16="http://schemas.microsoft.com/office/drawing/2014/chart" uri="{C3380CC4-5D6E-409C-BE32-E72D297353CC}">
              <c16:uniqueId val="{00000008-451F-4393-8D0B-1F9A01CE2774}"/>
            </c:ext>
          </c:extLst>
        </c:ser>
        <c:ser>
          <c:idx val="10"/>
          <c:order val="8"/>
          <c:tx>
            <c:strRef>
              <c:f>收盘价_Wind商品指数!$K$2</c:f>
              <c:strCache>
                <c:ptCount val="1"/>
                <c:pt idx="0">
                  <c:v>Wind农副产品</c:v>
                </c:pt>
              </c:strCache>
            </c:strRef>
          </c:tx>
          <c:spPr>
            <a:ln w="19050" cap="rnd">
              <a:solidFill>
                <a:schemeClr val="accent5">
                  <a:lumMod val="60000"/>
                </a:schemeClr>
              </a:solidFill>
              <a:round/>
            </a:ln>
            <a:effectLst/>
          </c:spPr>
          <c:marker>
            <c:symbol val="none"/>
          </c:marker>
          <c:cat>
            <c:numRef>
              <c:f>收盘价_Wind商品指数!$A$3:$A$111</c:f>
              <c:numCache>
                <c:formatCode>yyyy\-mm\-dd;@</c:formatCode>
                <c:ptCount val="109"/>
                <c:pt idx="0">
                  <c:v>44732</c:v>
                </c:pt>
                <c:pt idx="1">
                  <c:v>44729</c:v>
                </c:pt>
                <c:pt idx="2">
                  <c:v>44728</c:v>
                </c:pt>
                <c:pt idx="3">
                  <c:v>44727</c:v>
                </c:pt>
                <c:pt idx="4">
                  <c:v>44726</c:v>
                </c:pt>
                <c:pt idx="5">
                  <c:v>44725</c:v>
                </c:pt>
                <c:pt idx="6">
                  <c:v>44722</c:v>
                </c:pt>
                <c:pt idx="7">
                  <c:v>44721</c:v>
                </c:pt>
                <c:pt idx="8">
                  <c:v>44720</c:v>
                </c:pt>
                <c:pt idx="9">
                  <c:v>44719</c:v>
                </c:pt>
                <c:pt idx="10">
                  <c:v>44718</c:v>
                </c:pt>
                <c:pt idx="11">
                  <c:v>44714</c:v>
                </c:pt>
                <c:pt idx="12">
                  <c:v>44713</c:v>
                </c:pt>
                <c:pt idx="13">
                  <c:v>44712</c:v>
                </c:pt>
                <c:pt idx="14">
                  <c:v>44711</c:v>
                </c:pt>
                <c:pt idx="15">
                  <c:v>44708</c:v>
                </c:pt>
                <c:pt idx="16">
                  <c:v>44707</c:v>
                </c:pt>
                <c:pt idx="17">
                  <c:v>44706</c:v>
                </c:pt>
                <c:pt idx="18">
                  <c:v>44705</c:v>
                </c:pt>
                <c:pt idx="19">
                  <c:v>44704</c:v>
                </c:pt>
                <c:pt idx="20">
                  <c:v>44701</c:v>
                </c:pt>
                <c:pt idx="21">
                  <c:v>44700</c:v>
                </c:pt>
                <c:pt idx="22">
                  <c:v>44699</c:v>
                </c:pt>
                <c:pt idx="23">
                  <c:v>44698</c:v>
                </c:pt>
                <c:pt idx="24">
                  <c:v>44697</c:v>
                </c:pt>
                <c:pt idx="25">
                  <c:v>44694</c:v>
                </c:pt>
                <c:pt idx="26">
                  <c:v>44693</c:v>
                </c:pt>
                <c:pt idx="27">
                  <c:v>44692</c:v>
                </c:pt>
                <c:pt idx="28">
                  <c:v>44691</c:v>
                </c:pt>
                <c:pt idx="29">
                  <c:v>44690</c:v>
                </c:pt>
                <c:pt idx="30">
                  <c:v>44687</c:v>
                </c:pt>
                <c:pt idx="31">
                  <c:v>44686</c:v>
                </c:pt>
                <c:pt idx="32">
                  <c:v>44680</c:v>
                </c:pt>
                <c:pt idx="33">
                  <c:v>44679</c:v>
                </c:pt>
                <c:pt idx="34">
                  <c:v>44678</c:v>
                </c:pt>
                <c:pt idx="35">
                  <c:v>44677</c:v>
                </c:pt>
                <c:pt idx="36">
                  <c:v>44676</c:v>
                </c:pt>
                <c:pt idx="37">
                  <c:v>44673</c:v>
                </c:pt>
                <c:pt idx="38">
                  <c:v>44672</c:v>
                </c:pt>
                <c:pt idx="39">
                  <c:v>44671</c:v>
                </c:pt>
                <c:pt idx="40">
                  <c:v>44670</c:v>
                </c:pt>
                <c:pt idx="41">
                  <c:v>44669</c:v>
                </c:pt>
                <c:pt idx="42">
                  <c:v>44666</c:v>
                </c:pt>
                <c:pt idx="43">
                  <c:v>44665</c:v>
                </c:pt>
                <c:pt idx="44">
                  <c:v>44664</c:v>
                </c:pt>
                <c:pt idx="45">
                  <c:v>44663</c:v>
                </c:pt>
                <c:pt idx="46">
                  <c:v>44662</c:v>
                </c:pt>
                <c:pt idx="47">
                  <c:v>44659</c:v>
                </c:pt>
                <c:pt idx="48">
                  <c:v>44658</c:v>
                </c:pt>
                <c:pt idx="49">
                  <c:v>44657</c:v>
                </c:pt>
                <c:pt idx="50">
                  <c:v>44652</c:v>
                </c:pt>
                <c:pt idx="51">
                  <c:v>44651</c:v>
                </c:pt>
                <c:pt idx="52">
                  <c:v>44650</c:v>
                </c:pt>
                <c:pt idx="53">
                  <c:v>44649</c:v>
                </c:pt>
                <c:pt idx="54">
                  <c:v>44648</c:v>
                </c:pt>
                <c:pt idx="55">
                  <c:v>44645</c:v>
                </c:pt>
                <c:pt idx="56">
                  <c:v>44644</c:v>
                </c:pt>
                <c:pt idx="57">
                  <c:v>44643</c:v>
                </c:pt>
                <c:pt idx="58">
                  <c:v>44642</c:v>
                </c:pt>
                <c:pt idx="59">
                  <c:v>44641</c:v>
                </c:pt>
                <c:pt idx="60">
                  <c:v>44638</c:v>
                </c:pt>
                <c:pt idx="61">
                  <c:v>44637</c:v>
                </c:pt>
                <c:pt idx="62">
                  <c:v>44636</c:v>
                </c:pt>
                <c:pt idx="63">
                  <c:v>44635</c:v>
                </c:pt>
                <c:pt idx="64">
                  <c:v>44634</c:v>
                </c:pt>
                <c:pt idx="65">
                  <c:v>44631</c:v>
                </c:pt>
                <c:pt idx="66">
                  <c:v>44630</c:v>
                </c:pt>
                <c:pt idx="67">
                  <c:v>44629</c:v>
                </c:pt>
                <c:pt idx="68">
                  <c:v>44628</c:v>
                </c:pt>
                <c:pt idx="69">
                  <c:v>44627</c:v>
                </c:pt>
                <c:pt idx="70">
                  <c:v>44624</c:v>
                </c:pt>
                <c:pt idx="71">
                  <c:v>44623</c:v>
                </c:pt>
                <c:pt idx="72">
                  <c:v>44622</c:v>
                </c:pt>
                <c:pt idx="73">
                  <c:v>44621</c:v>
                </c:pt>
                <c:pt idx="74">
                  <c:v>44620</c:v>
                </c:pt>
                <c:pt idx="75">
                  <c:v>44617</c:v>
                </c:pt>
                <c:pt idx="76">
                  <c:v>44616</c:v>
                </c:pt>
                <c:pt idx="77">
                  <c:v>44615</c:v>
                </c:pt>
                <c:pt idx="78">
                  <c:v>44614</c:v>
                </c:pt>
                <c:pt idx="79">
                  <c:v>44613</c:v>
                </c:pt>
                <c:pt idx="80">
                  <c:v>44610</c:v>
                </c:pt>
                <c:pt idx="81">
                  <c:v>44609</c:v>
                </c:pt>
                <c:pt idx="82">
                  <c:v>44608</c:v>
                </c:pt>
                <c:pt idx="83">
                  <c:v>44607</c:v>
                </c:pt>
                <c:pt idx="84">
                  <c:v>44606</c:v>
                </c:pt>
                <c:pt idx="85">
                  <c:v>44603</c:v>
                </c:pt>
                <c:pt idx="86">
                  <c:v>44602</c:v>
                </c:pt>
                <c:pt idx="87">
                  <c:v>44601</c:v>
                </c:pt>
                <c:pt idx="88">
                  <c:v>44600</c:v>
                </c:pt>
                <c:pt idx="89">
                  <c:v>44599</c:v>
                </c:pt>
                <c:pt idx="90">
                  <c:v>44589</c:v>
                </c:pt>
                <c:pt idx="91">
                  <c:v>44588</c:v>
                </c:pt>
                <c:pt idx="92">
                  <c:v>44587</c:v>
                </c:pt>
                <c:pt idx="93">
                  <c:v>44586</c:v>
                </c:pt>
                <c:pt idx="94">
                  <c:v>44585</c:v>
                </c:pt>
                <c:pt idx="95">
                  <c:v>44582</c:v>
                </c:pt>
                <c:pt idx="96">
                  <c:v>44581</c:v>
                </c:pt>
                <c:pt idx="97">
                  <c:v>44580</c:v>
                </c:pt>
                <c:pt idx="98">
                  <c:v>44579</c:v>
                </c:pt>
                <c:pt idx="99">
                  <c:v>44578</c:v>
                </c:pt>
                <c:pt idx="100">
                  <c:v>44575</c:v>
                </c:pt>
                <c:pt idx="101">
                  <c:v>44574</c:v>
                </c:pt>
                <c:pt idx="102">
                  <c:v>44573</c:v>
                </c:pt>
                <c:pt idx="103">
                  <c:v>44572</c:v>
                </c:pt>
                <c:pt idx="104">
                  <c:v>44571</c:v>
                </c:pt>
                <c:pt idx="105">
                  <c:v>44568</c:v>
                </c:pt>
                <c:pt idx="106">
                  <c:v>44567</c:v>
                </c:pt>
                <c:pt idx="107">
                  <c:v>44566</c:v>
                </c:pt>
                <c:pt idx="108">
                  <c:v>44565</c:v>
                </c:pt>
              </c:numCache>
            </c:numRef>
          </c:cat>
          <c:val>
            <c:numRef>
              <c:f>收盘价_Wind商品指数!$K$3:$K$111</c:f>
              <c:numCache>
                <c:formatCode>#,##0.00</c:formatCode>
                <c:ptCount val="109"/>
                <c:pt idx="0">
                  <c:v>868.18380000000002</c:v>
                </c:pt>
                <c:pt idx="1">
                  <c:v>848.50210000000004</c:v>
                </c:pt>
                <c:pt idx="2">
                  <c:v>852.06979999999999</c:v>
                </c:pt>
                <c:pt idx="3">
                  <c:v>860.76070000000004</c:v>
                </c:pt>
                <c:pt idx="4">
                  <c:v>857.07029999999997</c:v>
                </c:pt>
                <c:pt idx="5">
                  <c:v>861.59529999999995</c:v>
                </c:pt>
                <c:pt idx="6">
                  <c:v>858.14790000000005</c:v>
                </c:pt>
                <c:pt idx="7">
                  <c:v>856.61479999999995</c:v>
                </c:pt>
                <c:pt idx="8">
                  <c:v>856.15840000000003</c:v>
                </c:pt>
                <c:pt idx="9">
                  <c:v>855.76220000000001</c:v>
                </c:pt>
                <c:pt idx="10">
                  <c:v>868.6223</c:v>
                </c:pt>
                <c:pt idx="11">
                  <c:v>855.06669999999997</c:v>
                </c:pt>
                <c:pt idx="12">
                  <c:v>854.74580000000003</c:v>
                </c:pt>
                <c:pt idx="13">
                  <c:v>860.57050000000004</c:v>
                </c:pt>
                <c:pt idx="14">
                  <c:v>855.40409999999997</c:v>
                </c:pt>
                <c:pt idx="15">
                  <c:v>865.86599999999999</c:v>
                </c:pt>
                <c:pt idx="16">
                  <c:v>865.63599999999997</c:v>
                </c:pt>
                <c:pt idx="17">
                  <c:v>875.39319999999998</c:v>
                </c:pt>
                <c:pt idx="18">
                  <c:v>877.23050000000001</c:v>
                </c:pt>
                <c:pt idx="19">
                  <c:v>879.27970000000005</c:v>
                </c:pt>
                <c:pt idx="20">
                  <c:v>894.52049999999997</c:v>
                </c:pt>
                <c:pt idx="21">
                  <c:v>881.87239999999997</c:v>
                </c:pt>
                <c:pt idx="22">
                  <c:v>875.77980000000002</c:v>
                </c:pt>
                <c:pt idx="23">
                  <c:v>879.85640000000001</c:v>
                </c:pt>
                <c:pt idx="24">
                  <c:v>879.55740000000003</c:v>
                </c:pt>
                <c:pt idx="25">
                  <c:v>874.51400000000001</c:v>
                </c:pt>
                <c:pt idx="26">
                  <c:v>878.93730000000005</c:v>
                </c:pt>
                <c:pt idx="27">
                  <c:v>878.29949999999997</c:v>
                </c:pt>
                <c:pt idx="28">
                  <c:v>864.93409999999994</c:v>
                </c:pt>
                <c:pt idx="29">
                  <c:v>869.50990000000002</c:v>
                </c:pt>
                <c:pt idx="30">
                  <c:v>891.72090000000003</c:v>
                </c:pt>
                <c:pt idx="31">
                  <c:v>912.56039999999996</c:v>
                </c:pt>
                <c:pt idx="32">
                  <c:v>899.70339999999999</c:v>
                </c:pt>
                <c:pt idx="33">
                  <c:v>887.02120000000002</c:v>
                </c:pt>
                <c:pt idx="34">
                  <c:v>879.29250000000002</c:v>
                </c:pt>
                <c:pt idx="35">
                  <c:v>872.37390000000005</c:v>
                </c:pt>
                <c:pt idx="36">
                  <c:v>848.0231</c:v>
                </c:pt>
                <c:pt idx="37">
                  <c:v>852.64670000000001</c:v>
                </c:pt>
                <c:pt idx="38">
                  <c:v>863.72630000000004</c:v>
                </c:pt>
                <c:pt idx="39">
                  <c:v>856.66539999999998</c:v>
                </c:pt>
                <c:pt idx="40">
                  <c:v>855.74739999999997</c:v>
                </c:pt>
                <c:pt idx="41">
                  <c:v>845.6635</c:v>
                </c:pt>
                <c:pt idx="42">
                  <c:v>833.41250000000002</c:v>
                </c:pt>
                <c:pt idx="43">
                  <c:v>827.88490000000002</c:v>
                </c:pt>
                <c:pt idx="44">
                  <c:v>826.64009999999996</c:v>
                </c:pt>
                <c:pt idx="45">
                  <c:v>840.0376</c:v>
                </c:pt>
                <c:pt idx="46">
                  <c:v>843.91240000000005</c:v>
                </c:pt>
                <c:pt idx="47">
                  <c:v>836.53290000000004</c:v>
                </c:pt>
                <c:pt idx="48">
                  <c:v>824.64689999999996</c:v>
                </c:pt>
                <c:pt idx="49">
                  <c:v>850.5942</c:v>
                </c:pt>
                <c:pt idx="50">
                  <c:v>831.59270000000004</c:v>
                </c:pt>
                <c:pt idx="51">
                  <c:v>799.86249999999995</c:v>
                </c:pt>
                <c:pt idx="52">
                  <c:v>797.44100000000003</c:v>
                </c:pt>
                <c:pt idx="53">
                  <c:v>805.28589999999997</c:v>
                </c:pt>
                <c:pt idx="54">
                  <c:v>799.58659999999998</c:v>
                </c:pt>
                <c:pt idx="55">
                  <c:v>811.52229999999997</c:v>
                </c:pt>
                <c:pt idx="56">
                  <c:v>809.46180000000004</c:v>
                </c:pt>
                <c:pt idx="57">
                  <c:v>811.47220000000004</c:v>
                </c:pt>
                <c:pt idx="58">
                  <c:v>802.5575</c:v>
                </c:pt>
                <c:pt idx="59">
                  <c:v>801.04790000000003</c:v>
                </c:pt>
                <c:pt idx="60">
                  <c:v>790.56020000000001</c:v>
                </c:pt>
                <c:pt idx="61">
                  <c:v>788.03380000000004</c:v>
                </c:pt>
                <c:pt idx="62">
                  <c:v>793.01930000000004</c:v>
                </c:pt>
                <c:pt idx="63">
                  <c:v>783.5258</c:v>
                </c:pt>
                <c:pt idx="64">
                  <c:v>802.47680000000003</c:v>
                </c:pt>
                <c:pt idx="65">
                  <c:v>815.16700000000003</c:v>
                </c:pt>
                <c:pt idx="66">
                  <c:v>826.05719999999997</c:v>
                </c:pt>
                <c:pt idx="67">
                  <c:v>846.71659999999997</c:v>
                </c:pt>
                <c:pt idx="68">
                  <c:v>871.54629999999997</c:v>
                </c:pt>
                <c:pt idx="69">
                  <c:v>870.24959999999999</c:v>
                </c:pt>
                <c:pt idx="70">
                  <c:v>864.17290000000003</c:v>
                </c:pt>
                <c:pt idx="71">
                  <c:v>875.40170000000001</c:v>
                </c:pt>
                <c:pt idx="72">
                  <c:v>872.03660000000002</c:v>
                </c:pt>
                <c:pt idx="73">
                  <c:v>877.35640000000001</c:v>
                </c:pt>
                <c:pt idx="74">
                  <c:v>864.60239999999999</c:v>
                </c:pt>
                <c:pt idx="75">
                  <c:v>849.149</c:v>
                </c:pt>
                <c:pt idx="76">
                  <c:v>841.96659999999997</c:v>
                </c:pt>
                <c:pt idx="77">
                  <c:v>833.97469999999998</c:v>
                </c:pt>
                <c:pt idx="78">
                  <c:v>830.89790000000005</c:v>
                </c:pt>
                <c:pt idx="79">
                  <c:v>825.13620000000003</c:v>
                </c:pt>
                <c:pt idx="80">
                  <c:v>844.79769999999996</c:v>
                </c:pt>
                <c:pt idx="81">
                  <c:v>826.03769999999997</c:v>
                </c:pt>
                <c:pt idx="82">
                  <c:v>831.1354</c:v>
                </c:pt>
                <c:pt idx="83">
                  <c:v>822.58910000000003</c:v>
                </c:pt>
                <c:pt idx="84">
                  <c:v>815.97709999999995</c:v>
                </c:pt>
                <c:pt idx="85">
                  <c:v>809.33119999999997</c:v>
                </c:pt>
                <c:pt idx="86">
                  <c:v>799.39520000000005</c:v>
                </c:pt>
                <c:pt idx="87">
                  <c:v>802.91409999999996</c:v>
                </c:pt>
                <c:pt idx="88">
                  <c:v>814.31790000000001</c:v>
                </c:pt>
                <c:pt idx="89">
                  <c:v>824.74580000000003</c:v>
                </c:pt>
                <c:pt idx="90">
                  <c:v>796.77829999999994</c:v>
                </c:pt>
                <c:pt idx="91">
                  <c:v>810.62429999999995</c:v>
                </c:pt>
                <c:pt idx="92">
                  <c:v>795.62170000000003</c:v>
                </c:pt>
                <c:pt idx="93">
                  <c:v>796.57410000000004</c:v>
                </c:pt>
                <c:pt idx="94">
                  <c:v>802.19190000000003</c:v>
                </c:pt>
                <c:pt idx="95">
                  <c:v>814.65779999999995</c:v>
                </c:pt>
                <c:pt idx="96">
                  <c:v>817.89170000000001</c:v>
                </c:pt>
                <c:pt idx="97">
                  <c:v>796.98329999999999</c:v>
                </c:pt>
                <c:pt idx="98">
                  <c:v>793.52840000000003</c:v>
                </c:pt>
                <c:pt idx="99">
                  <c:v>782.0412</c:v>
                </c:pt>
                <c:pt idx="100">
                  <c:v>791.60940000000005</c:v>
                </c:pt>
                <c:pt idx="101">
                  <c:v>777.70489999999995</c:v>
                </c:pt>
                <c:pt idx="102">
                  <c:v>778.68759999999997</c:v>
                </c:pt>
                <c:pt idx="103">
                  <c:v>782.9742</c:v>
                </c:pt>
                <c:pt idx="104">
                  <c:v>786.18809999999996</c:v>
                </c:pt>
                <c:pt idx="105">
                  <c:v>810.71360000000004</c:v>
                </c:pt>
                <c:pt idx="106">
                  <c:v>795.9248</c:v>
                </c:pt>
                <c:pt idx="107">
                  <c:v>797.43439999999998</c:v>
                </c:pt>
                <c:pt idx="108">
                  <c:v>802.3913</c:v>
                </c:pt>
              </c:numCache>
            </c:numRef>
          </c:val>
          <c:smooth val="0"/>
          <c:extLst>
            <c:ext xmlns:c16="http://schemas.microsoft.com/office/drawing/2014/chart" uri="{C3380CC4-5D6E-409C-BE32-E72D297353CC}">
              <c16:uniqueId val="{00000009-451F-4393-8D0B-1F9A01CE2774}"/>
            </c:ext>
          </c:extLst>
        </c:ser>
        <c:dLbls>
          <c:showLegendKey val="0"/>
          <c:showVal val="0"/>
          <c:showCatName val="0"/>
          <c:showSerName val="0"/>
          <c:showPercent val="0"/>
          <c:showBubbleSize val="0"/>
        </c:dLbls>
        <c:smooth val="0"/>
        <c:axId val="702126544"/>
        <c:axId val="702129456"/>
      </c:lineChart>
      <c:dateAx>
        <c:axId val="702126544"/>
        <c:scaling>
          <c:orientation val="minMax"/>
        </c:scaling>
        <c:delete val="0"/>
        <c:axPos val="b"/>
        <c:numFmt formatCode="mm\-dd;@"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2129456"/>
        <c:crosses val="autoZero"/>
        <c:auto val="1"/>
        <c:lblOffset val="100"/>
        <c:baseTimeUnit val="days"/>
      </c:dateAx>
      <c:valAx>
        <c:axId val="702129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2126544"/>
        <c:crosses val="autoZero"/>
        <c:crossBetween val="between"/>
      </c:valAx>
      <c:spPr>
        <a:noFill/>
        <a:ln>
          <a:noFill/>
        </a:ln>
        <a:effectLst/>
      </c:spPr>
    </c:plotArea>
    <c:legend>
      <c:legendPos val="t"/>
      <c:layout>
        <c:manualLayout>
          <c:xMode val="edge"/>
          <c:yMode val="edge"/>
          <c:x val="6.8474390577923858E-2"/>
          <c:y val="1.4205384884836646E-2"/>
          <c:w val="0.86305121884415226"/>
          <c:h val="0.1114895278163620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导出数据!$B$2</c:f>
              <c:strCache>
                <c:ptCount val="1"/>
                <c:pt idx="0">
                  <c:v>综合</c:v>
                </c:pt>
              </c:strCache>
            </c:strRef>
          </c:tx>
          <c:spPr>
            <a:ln w="19050" cap="rnd">
              <a:solidFill>
                <a:srgbClr val="4F81BD"/>
              </a:solidFill>
              <a:round/>
            </a:ln>
            <a:effectLst/>
          </c:spPr>
          <c:marker>
            <c:symbol val="none"/>
          </c:marker>
          <c:cat>
            <c:numRef>
              <c:f>导出数据!$A$4:$A$303</c:f>
              <c:numCache>
                <c:formatCode>yyyy\-mm\-dd</c:formatCode>
                <c:ptCount val="300"/>
                <c:pt idx="0">
                  <c:v>44736</c:v>
                </c:pt>
                <c:pt idx="1">
                  <c:v>44735</c:v>
                </c:pt>
                <c:pt idx="2">
                  <c:v>44734</c:v>
                </c:pt>
                <c:pt idx="3">
                  <c:v>44733</c:v>
                </c:pt>
                <c:pt idx="4">
                  <c:v>44732</c:v>
                </c:pt>
                <c:pt idx="5">
                  <c:v>44729</c:v>
                </c:pt>
                <c:pt idx="6">
                  <c:v>44728</c:v>
                </c:pt>
                <c:pt idx="7">
                  <c:v>44727</c:v>
                </c:pt>
                <c:pt idx="8">
                  <c:v>44726</c:v>
                </c:pt>
                <c:pt idx="9">
                  <c:v>44725</c:v>
                </c:pt>
                <c:pt idx="10">
                  <c:v>44722</c:v>
                </c:pt>
                <c:pt idx="11">
                  <c:v>44721</c:v>
                </c:pt>
                <c:pt idx="12">
                  <c:v>44720</c:v>
                </c:pt>
                <c:pt idx="13">
                  <c:v>44719</c:v>
                </c:pt>
                <c:pt idx="14">
                  <c:v>44718</c:v>
                </c:pt>
                <c:pt idx="15">
                  <c:v>44714</c:v>
                </c:pt>
                <c:pt idx="16">
                  <c:v>44713</c:v>
                </c:pt>
                <c:pt idx="17">
                  <c:v>44712</c:v>
                </c:pt>
                <c:pt idx="18">
                  <c:v>44711</c:v>
                </c:pt>
                <c:pt idx="19">
                  <c:v>44708</c:v>
                </c:pt>
                <c:pt idx="20">
                  <c:v>44707</c:v>
                </c:pt>
                <c:pt idx="21">
                  <c:v>44706</c:v>
                </c:pt>
                <c:pt idx="22">
                  <c:v>44705</c:v>
                </c:pt>
                <c:pt idx="23">
                  <c:v>44704</c:v>
                </c:pt>
                <c:pt idx="24">
                  <c:v>44701</c:v>
                </c:pt>
                <c:pt idx="25">
                  <c:v>44700</c:v>
                </c:pt>
                <c:pt idx="26">
                  <c:v>44699</c:v>
                </c:pt>
                <c:pt idx="27">
                  <c:v>44698</c:v>
                </c:pt>
                <c:pt idx="28">
                  <c:v>44697</c:v>
                </c:pt>
                <c:pt idx="29">
                  <c:v>44694</c:v>
                </c:pt>
                <c:pt idx="30">
                  <c:v>44693</c:v>
                </c:pt>
                <c:pt idx="31">
                  <c:v>44692</c:v>
                </c:pt>
                <c:pt idx="32">
                  <c:v>44691</c:v>
                </c:pt>
                <c:pt idx="33">
                  <c:v>44690</c:v>
                </c:pt>
                <c:pt idx="34">
                  <c:v>44688</c:v>
                </c:pt>
                <c:pt idx="35">
                  <c:v>44687</c:v>
                </c:pt>
                <c:pt idx="36">
                  <c:v>44686</c:v>
                </c:pt>
                <c:pt idx="37">
                  <c:v>44680</c:v>
                </c:pt>
                <c:pt idx="38">
                  <c:v>44679</c:v>
                </c:pt>
                <c:pt idx="39">
                  <c:v>44678</c:v>
                </c:pt>
                <c:pt idx="40">
                  <c:v>44677</c:v>
                </c:pt>
                <c:pt idx="41">
                  <c:v>44676</c:v>
                </c:pt>
                <c:pt idx="42">
                  <c:v>44675</c:v>
                </c:pt>
                <c:pt idx="43">
                  <c:v>44673</c:v>
                </c:pt>
                <c:pt idx="44">
                  <c:v>44672</c:v>
                </c:pt>
                <c:pt idx="45">
                  <c:v>44671</c:v>
                </c:pt>
                <c:pt idx="46">
                  <c:v>44670</c:v>
                </c:pt>
                <c:pt idx="47">
                  <c:v>44669</c:v>
                </c:pt>
                <c:pt idx="48">
                  <c:v>44666</c:v>
                </c:pt>
                <c:pt idx="49">
                  <c:v>44665</c:v>
                </c:pt>
                <c:pt idx="50">
                  <c:v>44664</c:v>
                </c:pt>
                <c:pt idx="51">
                  <c:v>44663</c:v>
                </c:pt>
                <c:pt idx="52">
                  <c:v>44662</c:v>
                </c:pt>
                <c:pt idx="53">
                  <c:v>44659</c:v>
                </c:pt>
                <c:pt idx="54">
                  <c:v>44658</c:v>
                </c:pt>
                <c:pt idx="55">
                  <c:v>44657</c:v>
                </c:pt>
                <c:pt idx="56">
                  <c:v>44653</c:v>
                </c:pt>
                <c:pt idx="57">
                  <c:v>44652</c:v>
                </c:pt>
                <c:pt idx="58">
                  <c:v>44651</c:v>
                </c:pt>
                <c:pt idx="59">
                  <c:v>44650</c:v>
                </c:pt>
                <c:pt idx="60">
                  <c:v>44649</c:v>
                </c:pt>
                <c:pt idx="61">
                  <c:v>44648</c:v>
                </c:pt>
                <c:pt idx="62">
                  <c:v>44645</c:v>
                </c:pt>
                <c:pt idx="63">
                  <c:v>44644</c:v>
                </c:pt>
                <c:pt idx="64">
                  <c:v>44643</c:v>
                </c:pt>
                <c:pt idx="65">
                  <c:v>44642</c:v>
                </c:pt>
                <c:pt idx="66">
                  <c:v>44641</c:v>
                </c:pt>
                <c:pt idx="67">
                  <c:v>44638</c:v>
                </c:pt>
                <c:pt idx="68">
                  <c:v>44637</c:v>
                </c:pt>
                <c:pt idx="69">
                  <c:v>44636</c:v>
                </c:pt>
                <c:pt idx="70">
                  <c:v>44635</c:v>
                </c:pt>
                <c:pt idx="71">
                  <c:v>44634</c:v>
                </c:pt>
                <c:pt idx="72">
                  <c:v>44631</c:v>
                </c:pt>
                <c:pt idx="73">
                  <c:v>44630</c:v>
                </c:pt>
                <c:pt idx="74">
                  <c:v>44629</c:v>
                </c:pt>
                <c:pt idx="75">
                  <c:v>44628</c:v>
                </c:pt>
                <c:pt idx="76">
                  <c:v>44627</c:v>
                </c:pt>
                <c:pt idx="77">
                  <c:v>44624</c:v>
                </c:pt>
                <c:pt idx="78">
                  <c:v>44623</c:v>
                </c:pt>
                <c:pt idx="79">
                  <c:v>44622</c:v>
                </c:pt>
                <c:pt idx="80">
                  <c:v>44621</c:v>
                </c:pt>
                <c:pt idx="81">
                  <c:v>44620</c:v>
                </c:pt>
                <c:pt idx="82">
                  <c:v>44617</c:v>
                </c:pt>
                <c:pt idx="83">
                  <c:v>44616</c:v>
                </c:pt>
                <c:pt idx="84">
                  <c:v>44615</c:v>
                </c:pt>
                <c:pt idx="85">
                  <c:v>44614</c:v>
                </c:pt>
                <c:pt idx="86">
                  <c:v>44613</c:v>
                </c:pt>
                <c:pt idx="87">
                  <c:v>44610</c:v>
                </c:pt>
                <c:pt idx="88">
                  <c:v>44609</c:v>
                </c:pt>
                <c:pt idx="89">
                  <c:v>44608</c:v>
                </c:pt>
                <c:pt idx="90">
                  <c:v>44607</c:v>
                </c:pt>
                <c:pt idx="91">
                  <c:v>44606</c:v>
                </c:pt>
                <c:pt idx="92">
                  <c:v>44603</c:v>
                </c:pt>
                <c:pt idx="93">
                  <c:v>44602</c:v>
                </c:pt>
                <c:pt idx="94">
                  <c:v>44601</c:v>
                </c:pt>
                <c:pt idx="95">
                  <c:v>44600</c:v>
                </c:pt>
                <c:pt idx="96">
                  <c:v>44599</c:v>
                </c:pt>
                <c:pt idx="97">
                  <c:v>44591</c:v>
                </c:pt>
                <c:pt idx="98">
                  <c:v>44590</c:v>
                </c:pt>
                <c:pt idx="99">
                  <c:v>44589</c:v>
                </c:pt>
                <c:pt idx="100">
                  <c:v>44588</c:v>
                </c:pt>
                <c:pt idx="101">
                  <c:v>44587</c:v>
                </c:pt>
                <c:pt idx="102">
                  <c:v>44586</c:v>
                </c:pt>
                <c:pt idx="103">
                  <c:v>44585</c:v>
                </c:pt>
                <c:pt idx="104">
                  <c:v>44582</c:v>
                </c:pt>
                <c:pt idx="105">
                  <c:v>44581</c:v>
                </c:pt>
                <c:pt idx="106">
                  <c:v>44580</c:v>
                </c:pt>
                <c:pt idx="107">
                  <c:v>44579</c:v>
                </c:pt>
                <c:pt idx="108">
                  <c:v>44578</c:v>
                </c:pt>
                <c:pt idx="109">
                  <c:v>44575</c:v>
                </c:pt>
                <c:pt idx="110">
                  <c:v>44574</c:v>
                </c:pt>
                <c:pt idx="111">
                  <c:v>44573</c:v>
                </c:pt>
                <c:pt idx="112">
                  <c:v>44572</c:v>
                </c:pt>
                <c:pt idx="113">
                  <c:v>44571</c:v>
                </c:pt>
                <c:pt idx="114">
                  <c:v>44568</c:v>
                </c:pt>
                <c:pt idx="115">
                  <c:v>44567</c:v>
                </c:pt>
                <c:pt idx="116">
                  <c:v>44566</c:v>
                </c:pt>
                <c:pt idx="117">
                  <c:v>44565</c:v>
                </c:pt>
                <c:pt idx="118">
                  <c:v>44561</c:v>
                </c:pt>
                <c:pt idx="119">
                  <c:v>44560</c:v>
                </c:pt>
                <c:pt idx="120">
                  <c:v>44559</c:v>
                </c:pt>
                <c:pt idx="121">
                  <c:v>44558</c:v>
                </c:pt>
                <c:pt idx="122">
                  <c:v>44557</c:v>
                </c:pt>
                <c:pt idx="123">
                  <c:v>44554</c:v>
                </c:pt>
                <c:pt idx="124">
                  <c:v>44553</c:v>
                </c:pt>
                <c:pt idx="125">
                  <c:v>44552</c:v>
                </c:pt>
                <c:pt idx="126">
                  <c:v>44551</c:v>
                </c:pt>
                <c:pt idx="127">
                  <c:v>44550</c:v>
                </c:pt>
                <c:pt idx="128">
                  <c:v>44547</c:v>
                </c:pt>
                <c:pt idx="129">
                  <c:v>44546</c:v>
                </c:pt>
                <c:pt idx="130">
                  <c:v>44545</c:v>
                </c:pt>
                <c:pt idx="131">
                  <c:v>44544</c:v>
                </c:pt>
                <c:pt idx="132">
                  <c:v>44543</c:v>
                </c:pt>
                <c:pt idx="133">
                  <c:v>44540</c:v>
                </c:pt>
                <c:pt idx="134">
                  <c:v>44539</c:v>
                </c:pt>
                <c:pt idx="135">
                  <c:v>44538</c:v>
                </c:pt>
                <c:pt idx="136">
                  <c:v>44537</c:v>
                </c:pt>
                <c:pt idx="137">
                  <c:v>44536</c:v>
                </c:pt>
                <c:pt idx="138">
                  <c:v>44533</c:v>
                </c:pt>
                <c:pt idx="139">
                  <c:v>44532</c:v>
                </c:pt>
                <c:pt idx="140">
                  <c:v>44531</c:v>
                </c:pt>
                <c:pt idx="141">
                  <c:v>44530</c:v>
                </c:pt>
                <c:pt idx="142">
                  <c:v>44529</c:v>
                </c:pt>
                <c:pt idx="143">
                  <c:v>44526</c:v>
                </c:pt>
                <c:pt idx="144">
                  <c:v>44525</c:v>
                </c:pt>
                <c:pt idx="145">
                  <c:v>44524</c:v>
                </c:pt>
                <c:pt idx="146">
                  <c:v>44523</c:v>
                </c:pt>
                <c:pt idx="147">
                  <c:v>44522</c:v>
                </c:pt>
                <c:pt idx="148">
                  <c:v>44519</c:v>
                </c:pt>
                <c:pt idx="149">
                  <c:v>44518</c:v>
                </c:pt>
                <c:pt idx="150">
                  <c:v>44517</c:v>
                </c:pt>
                <c:pt idx="151">
                  <c:v>44516</c:v>
                </c:pt>
                <c:pt idx="152">
                  <c:v>44515</c:v>
                </c:pt>
                <c:pt idx="153">
                  <c:v>44512</c:v>
                </c:pt>
                <c:pt idx="154">
                  <c:v>44511</c:v>
                </c:pt>
                <c:pt idx="155">
                  <c:v>44510</c:v>
                </c:pt>
                <c:pt idx="156">
                  <c:v>44509</c:v>
                </c:pt>
                <c:pt idx="157">
                  <c:v>44508</c:v>
                </c:pt>
                <c:pt idx="158">
                  <c:v>44505</c:v>
                </c:pt>
                <c:pt idx="159">
                  <c:v>44504</c:v>
                </c:pt>
                <c:pt idx="160">
                  <c:v>44503</c:v>
                </c:pt>
                <c:pt idx="161">
                  <c:v>44502</c:v>
                </c:pt>
                <c:pt idx="162">
                  <c:v>44501</c:v>
                </c:pt>
                <c:pt idx="163">
                  <c:v>44498</c:v>
                </c:pt>
                <c:pt idx="164">
                  <c:v>44497</c:v>
                </c:pt>
                <c:pt idx="165">
                  <c:v>44496</c:v>
                </c:pt>
                <c:pt idx="166">
                  <c:v>44495</c:v>
                </c:pt>
                <c:pt idx="167">
                  <c:v>44494</c:v>
                </c:pt>
                <c:pt idx="168">
                  <c:v>44491</c:v>
                </c:pt>
                <c:pt idx="169">
                  <c:v>44490</c:v>
                </c:pt>
                <c:pt idx="170">
                  <c:v>44489</c:v>
                </c:pt>
                <c:pt idx="171">
                  <c:v>44488</c:v>
                </c:pt>
                <c:pt idx="172">
                  <c:v>44487</c:v>
                </c:pt>
                <c:pt idx="173">
                  <c:v>44484</c:v>
                </c:pt>
                <c:pt idx="174">
                  <c:v>44483</c:v>
                </c:pt>
                <c:pt idx="175">
                  <c:v>44482</c:v>
                </c:pt>
                <c:pt idx="176">
                  <c:v>44481</c:v>
                </c:pt>
                <c:pt idx="177">
                  <c:v>44480</c:v>
                </c:pt>
                <c:pt idx="178">
                  <c:v>44478</c:v>
                </c:pt>
                <c:pt idx="179">
                  <c:v>44477</c:v>
                </c:pt>
                <c:pt idx="180">
                  <c:v>44469</c:v>
                </c:pt>
                <c:pt idx="181">
                  <c:v>44468</c:v>
                </c:pt>
                <c:pt idx="182">
                  <c:v>44467</c:v>
                </c:pt>
                <c:pt idx="183">
                  <c:v>44466</c:v>
                </c:pt>
                <c:pt idx="184">
                  <c:v>44465</c:v>
                </c:pt>
                <c:pt idx="185">
                  <c:v>44463</c:v>
                </c:pt>
                <c:pt idx="186">
                  <c:v>44462</c:v>
                </c:pt>
                <c:pt idx="187">
                  <c:v>44461</c:v>
                </c:pt>
                <c:pt idx="188">
                  <c:v>44457</c:v>
                </c:pt>
                <c:pt idx="189">
                  <c:v>44456</c:v>
                </c:pt>
                <c:pt idx="190">
                  <c:v>44455</c:v>
                </c:pt>
                <c:pt idx="191">
                  <c:v>44454</c:v>
                </c:pt>
                <c:pt idx="192">
                  <c:v>44453</c:v>
                </c:pt>
                <c:pt idx="193">
                  <c:v>44452</c:v>
                </c:pt>
                <c:pt idx="194">
                  <c:v>44449</c:v>
                </c:pt>
                <c:pt idx="195">
                  <c:v>44448</c:v>
                </c:pt>
                <c:pt idx="196">
                  <c:v>44447</c:v>
                </c:pt>
                <c:pt idx="197">
                  <c:v>44446</c:v>
                </c:pt>
                <c:pt idx="198">
                  <c:v>44445</c:v>
                </c:pt>
                <c:pt idx="199">
                  <c:v>44442</c:v>
                </c:pt>
                <c:pt idx="200">
                  <c:v>44441</c:v>
                </c:pt>
                <c:pt idx="201">
                  <c:v>44440</c:v>
                </c:pt>
                <c:pt idx="202">
                  <c:v>44439</c:v>
                </c:pt>
                <c:pt idx="203">
                  <c:v>44438</c:v>
                </c:pt>
                <c:pt idx="204">
                  <c:v>44435</c:v>
                </c:pt>
                <c:pt idx="205">
                  <c:v>44434</c:v>
                </c:pt>
                <c:pt idx="206">
                  <c:v>44433</c:v>
                </c:pt>
                <c:pt idx="207">
                  <c:v>44432</c:v>
                </c:pt>
                <c:pt idx="208">
                  <c:v>44431</c:v>
                </c:pt>
                <c:pt idx="209">
                  <c:v>44428</c:v>
                </c:pt>
                <c:pt idx="210">
                  <c:v>44427</c:v>
                </c:pt>
                <c:pt idx="211">
                  <c:v>44426</c:v>
                </c:pt>
                <c:pt idx="212">
                  <c:v>44425</c:v>
                </c:pt>
                <c:pt idx="213">
                  <c:v>44424</c:v>
                </c:pt>
                <c:pt idx="214">
                  <c:v>44421</c:v>
                </c:pt>
                <c:pt idx="215">
                  <c:v>44420</c:v>
                </c:pt>
                <c:pt idx="216">
                  <c:v>44419</c:v>
                </c:pt>
                <c:pt idx="217">
                  <c:v>44418</c:v>
                </c:pt>
                <c:pt idx="218">
                  <c:v>44417</c:v>
                </c:pt>
                <c:pt idx="219">
                  <c:v>44414</c:v>
                </c:pt>
                <c:pt idx="220">
                  <c:v>44413</c:v>
                </c:pt>
                <c:pt idx="221">
                  <c:v>44412</c:v>
                </c:pt>
                <c:pt idx="222">
                  <c:v>44411</c:v>
                </c:pt>
                <c:pt idx="223">
                  <c:v>44410</c:v>
                </c:pt>
                <c:pt idx="224">
                  <c:v>44407</c:v>
                </c:pt>
                <c:pt idx="225">
                  <c:v>44406</c:v>
                </c:pt>
                <c:pt idx="226">
                  <c:v>44405</c:v>
                </c:pt>
                <c:pt idx="227">
                  <c:v>44404</c:v>
                </c:pt>
                <c:pt idx="228">
                  <c:v>44403</c:v>
                </c:pt>
                <c:pt idx="229">
                  <c:v>44400</c:v>
                </c:pt>
                <c:pt idx="230">
                  <c:v>44399</c:v>
                </c:pt>
                <c:pt idx="231">
                  <c:v>44398</c:v>
                </c:pt>
                <c:pt idx="232">
                  <c:v>44397</c:v>
                </c:pt>
                <c:pt idx="233">
                  <c:v>44396</c:v>
                </c:pt>
                <c:pt idx="234">
                  <c:v>44393</c:v>
                </c:pt>
                <c:pt idx="235">
                  <c:v>44392</c:v>
                </c:pt>
                <c:pt idx="236">
                  <c:v>44391</c:v>
                </c:pt>
                <c:pt idx="237">
                  <c:v>44390</c:v>
                </c:pt>
                <c:pt idx="238">
                  <c:v>44389</c:v>
                </c:pt>
                <c:pt idx="239">
                  <c:v>44386</c:v>
                </c:pt>
                <c:pt idx="240">
                  <c:v>44385</c:v>
                </c:pt>
                <c:pt idx="241">
                  <c:v>44384</c:v>
                </c:pt>
                <c:pt idx="242">
                  <c:v>44383</c:v>
                </c:pt>
                <c:pt idx="243">
                  <c:v>44382</c:v>
                </c:pt>
                <c:pt idx="244">
                  <c:v>44379</c:v>
                </c:pt>
                <c:pt idx="245">
                  <c:v>44378</c:v>
                </c:pt>
                <c:pt idx="246">
                  <c:v>44377</c:v>
                </c:pt>
                <c:pt idx="247">
                  <c:v>44376</c:v>
                </c:pt>
                <c:pt idx="248">
                  <c:v>44375</c:v>
                </c:pt>
                <c:pt idx="249">
                  <c:v>44372</c:v>
                </c:pt>
                <c:pt idx="250">
                  <c:v>44371</c:v>
                </c:pt>
                <c:pt idx="251">
                  <c:v>44370</c:v>
                </c:pt>
                <c:pt idx="252">
                  <c:v>44369</c:v>
                </c:pt>
                <c:pt idx="253">
                  <c:v>44368</c:v>
                </c:pt>
                <c:pt idx="254">
                  <c:v>44365</c:v>
                </c:pt>
                <c:pt idx="255">
                  <c:v>44364</c:v>
                </c:pt>
                <c:pt idx="256">
                  <c:v>44363</c:v>
                </c:pt>
                <c:pt idx="257">
                  <c:v>44362</c:v>
                </c:pt>
                <c:pt idx="258">
                  <c:v>44358</c:v>
                </c:pt>
                <c:pt idx="259">
                  <c:v>44357</c:v>
                </c:pt>
                <c:pt idx="260">
                  <c:v>44356</c:v>
                </c:pt>
                <c:pt idx="261">
                  <c:v>44355</c:v>
                </c:pt>
                <c:pt idx="262">
                  <c:v>44354</c:v>
                </c:pt>
                <c:pt idx="263">
                  <c:v>44351</c:v>
                </c:pt>
                <c:pt idx="264">
                  <c:v>44350</c:v>
                </c:pt>
                <c:pt idx="265">
                  <c:v>44349</c:v>
                </c:pt>
                <c:pt idx="266">
                  <c:v>44348</c:v>
                </c:pt>
                <c:pt idx="267">
                  <c:v>44347</c:v>
                </c:pt>
                <c:pt idx="268">
                  <c:v>44344</c:v>
                </c:pt>
                <c:pt idx="269">
                  <c:v>44343</c:v>
                </c:pt>
                <c:pt idx="270">
                  <c:v>44342</c:v>
                </c:pt>
                <c:pt idx="271">
                  <c:v>44341</c:v>
                </c:pt>
                <c:pt idx="272">
                  <c:v>44340</c:v>
                </c:pt>
                <c:pt idx="273">
                  <c:v>44337</c:v>
                </c:pt>
                <c:pt idx="274">
                  <c:v>44336</c:v>
                </c:pt>
                <c:pt idx="275">
                  <c:v>44335</c:v>
                </c:pt>
                <c:pt idx="276">
                  <c:v>44334</c:v>
                </c:pt>
                <c:pt idx="277">
                  <c:v>44333</c:v>
                </c:pt>
                <c:pt idx="278">
                  <c:v>44330</c:v>
                </c:pt>
                <c:pt idx="279">
                  <c:v>44329</c:v>
                </c:pt>
                <c:pt idx="280">
                  <c:v>44328</c:v>
                </c:pt>
                <c:pt idx="281">
                  <c:v>44327</c:v>
                </c:pt>
                <c:pt idx="282">
                  <c:v>44326</c:v>
                </c:pt>
                <c:pt idx="283">
                  <c:v>44324</c:v>
                </c:pt>
                <c:pt idx="284">
                  <c:v>44323</c:v>
                </c:pt>
                <c:pt idx="285">
                  <c:v>44322</c:v>
                </c:pt>
                <c:pt idx="286">
                  <c:v>44316</c:v>
                </c:pt>
                <c:pt idx="287">
                  <c:v>44315</c:v>
                </c:pt>
                <c:pt idx="288">
                  <c:v>44314</c:v>
                </c:pt>
                <c:pt idx="289">
                  <c:v>44313</c:v>
                </c:pt>
                <c:pt idx="290">
                  <c:v>44312</c:v>
                </c:pt>
                <c:pt idx="291">
                  <c:v>44311</c:v>
                </c:pt>
                <c:pt idx="292">
                  <c:v>44309</c:v>
                </c:pt>
                <c:pt idx="293">
                  <c:v>44308</c:v>
                </c:pt>
                <c:pt idx="294">
                  <c:v>44307</c:v>
                </c:pt>
                <c:pt idx="295">
                  <c:v>44306</c:v>
                </c:pt>
                <c:pt idx="296">
                  <c:v>44305</c:v>
                </c:pt>
                <c:pt idx="297">
                  <c:v>44302</c:v>
                </c:pt>
                <c:pt idx="298">
                  <c:v>44301</c:v>
                </c:pt>
                <c:pt idx="299">
                  <c:v>44300</c:v>
                </c:pt>
              </c:numCache>
            </c:numRef>
          </c:cat>
          <c:val>
            <c:numRef>
              <c:f>导出数据!$B$4:$B$303</c:f>
              <c:numCache>
                <c:formatCode>General</c:formatCode>
                <c:ptCount val="300"/>
                <c:pt idx="0">
                  <c:v>4554.54</c:v>
                </c:pt>
                <c:pt idx="1">
                  <c:v>4554.59</c:v>
                </c:pt>
                <c:pt idx="2">
                  <c:v>4562.8500000000004</c:v>
                </c:pt>
                <c:pt idx="3">
                  <c:v>4593.7700000000004</c:v>
                </c:pt>
                <c:pt idx="4">
                  <c:v>4594.28</c:v>
                </c:pt>
                <c:pt idx="5">
                  <c:v>4839.33</c:v>
                </c:pt>
                <c:pt idx="6">
                  <c:v>4917.26</c:v>
                </c:pt>
                <c:pt idx="7">
                  <c:v>4944.3100000000004</c:v>
                </c:pt>
                <c:pt idx="8">
                  <c:v>4973.3999999999996</c:v>
                </c:pt>
                <c:pt idx="9">
                  <c:v>5013.57</c:v>
                </c:pt>
                <c:pt idx="10">
                  <c:v>5058.29</c:v>
                </c:pt>
                <c:pt idx="11">
                  <c:v>5070.6899999999996</c:v>
                </c:pt>
                <c:pt idx="12">
                  <c:v>5068.7299999999996</c:v>
                </c:pt>
                <c:pt idx="13">
                  <c:v>5067.2299999999996</c:v>
                </c:pt>
                <c:pt idx="14">
                  <c:v>5080.66</c:v>
                </c:pt>
                <c:pt idx="15">
                  <c:v>5066.53</c:v>
                </c:pt>
                <c:pt idx="16">
                  <c:v>5051.8500000000004</c:v>
                </c:pt>
                <c:pt idx="17">
                  <c:v>5042.4399999999996</c:v>
                </c:pt>
                <c:pt idx="18">
                  <c:v>5035.84</c:v>
                </c:pt>
                <c:pt idx="19">
                  <c:v>5026.67</c:v>
                </c:pt>
                <c:pt idx="20">
                  <c:v>5009.66</c:v>
                </c:pt>
                <c:pt idx="21">
                  <c:v>5031.0600000000004</c:v>
                </c:pt>
                <c:pt idx="22">
                  <c:v>5052</c:v>
                </c:pt>
                <c:pt idx="23">
                  <c:v>5094.32</c:v>
                </c:pt>
                <c:pt idx="24">
                  <c:v>5102.71</c:v>
                </c:pt>
                <c:pt idx="25">
                  <c:v>5084.93</c:v>
                </c:pt>
                <c:pt idx="26">
                  <c:v>5121.58</c:v>
                </c:pt>
                <c:pt idx="27">
                  <c:v>5156.46</c:v>
                </c:pt>
                <c:pt idx="28">
                  <c:v>5162.58</c:v>
                </c:pt>
                <c:pt idx="29">
                  <c:v>5177.1499999999996</c:v>
                </c:pt>
                <c:pt idx="30">
                  <c:v>5188.75</c:v>
                </c:pt>
                <c:pt idx="31">
                  <c:v>5199.62</c:v>
                </c:pt>
                <c:pt idx="32">
                  <c:v>5177.26</c:v>
                </c:pt>
                <c:pt idx="33">
                  <c:v>5221.12</c:v>
                </c:pt>
                <c:pt idx="34">
                  <c:v>5264.58</c:v>
                </c:pt>
                <c:pt idx="35">
                  <c:v>5298</c:v>
                </c:pt>
                <c:pt idx="36">
                  <c:v>5331.75</c:v>
                </c:pt>
                <c:pt idx="37">
                  <c:v>5280.3</c:v>
                </c:pt>
                <c:pt idx="38">
                  <c:v>5270.51</c:v>
                </c:pt>
                <c:pt idx="39">
                  <c:v>5272.97</c:v>
                </c:pt>
                <c:pt idx="40">
                  <c:v>5257.48</c:v>
                </c:pt>
                <c:pt idx="41">
                  <c:v>5271.68</c:v>
                </c:pt>
                <c:pt idx="42">
                  <c:v>5314.73</c:v>
                </c:pt>
                <c:pt idx="43">
                  <c:v>5347.11</c:v>
                </c:pt>
                <c:pt idx="44">
                  <c:v>5363.94</c:v>
                </c:pt>
                <c:pt idx="45">
                  <c:v>5365.3</c:v>
                </c:pt>
                <c:pt idx="46">
                  <c:v>5352.64</c:v>
                </c:pt>
                <c:pt idx="47">
                  <c:v>5344.84</c:v>
                </c:pt>
                <c:pt idx="48">
                  <c:v>5348.51</c:v>
                </c:pt>
                <c:pt idx="49">
                  <c:v>5334.24</c:v>
                </c:pt>
                <c:pt idx="50">
                  <c:v>5328.95</c:v>
                </c:pt>
                <c:pt idx="51">
                  <c:v>5323.17</c:v>
                </c:pt>
                <c:pt idx="52">
                  <c:v>5312.45</c:v>
                </c:pt>
                <c:pt idx="53">
                  <c:v>5367.28</c:v>
                </c:pt>
                <c:pt idx="54">
                  <c:v>5383.92</c:v>
                </c:pt>
                <c:pt idx="55">
                  <c:v>5394.33</c:v>
                </c:pt>
                <c:pt idx="56">
                  <c:v>5378.47</c:v>
                </c:pt>
                <c:pt idx="57">
                  <c:v>5345.59</c:v>
                </c:pt>
                <c:pt idx="58">
                  <c:v>5321.15</c:v>
                </c:pt>
                <c:pt idx="59">
                  <c:v>5311.27</c:v>
                </c:pt>
                <c:pt idx="60">
                  <c:v>5316.35</c:v>
                </c:pt>
                <c:pt idx="61">
                  <c:v>5309.7</c:v>
                </c:pt>
                <c:pt idx="62">
                  <c:v>5262.04</c:v>
                </c:pt>
                <c:pt idx="63">
                  <c:v>5246.46</c:v>
                </c:pt>
                <c:pt idx="64">
                  <c:v>5226.68</c:v>
                </c:pt>
                <c:pt idx="65">
                  <c:v>5227.45</c:v>
                </c:pt>
                <c:pt idx="66">
                  <c:v>5221.43</c:v>
                </c:pt>
                <c:pt idx="67">
                  <c:v>5209.05</c:v>
                </c:pt>
                <c:pt idx="68">
                  <c:v>5193.62</c:v>
                </c:pt>
                <c:pt idx="69">
                  <c:v>5172.22</c:v>
                </c:pt>
                <c:pt idx="70">
                  <c:v>5147.26</c:v>
                </c:pt>
                <c:pt idx="71">
                  <c:v>5173.72</c:v>
                </c:pt>
                <c:pt idx="72">
                  <c:v>5224.83</c:v>
                </c:pt>
                <c:pt idx="73">
                  <c:v>5227.0600000000004</c:v>
                </c:pt>
                <c:pt idx="74">
                  <c:v>5270.61</c:v>
                </c:pt>
                <c:pt idx="75">
                  <c:v>5305.16</c:v>
                </c:pt>
                <c:pt idx="76">
                  <c:v>5323.94</c:v>
                </c:pt>
                <c:pt idx="77">
                  <c:v>5226.82</c:v>
                </c:pt>
                <c:pt idx="78">
                  <c:v>5226.46</c:v>
                </c:pt>
                <c:pt idx="79">
                  <c:v>5189.24</c:v>
                </c:pt>
                <c:pt idx="80">
                  <c:v>5157.2</c:v>
                </c:pt>
                <c:pt idx="81">
                  <c:v>5114.66</c:v>
                </c:pt>
                <c:pt idx="82">
                  <c:v>5094.74</c:v>
                </c:pt>
                <c:pt idx="83">
                  <c:v>5127.1400000000003</c:v>
                </c:pt>
                <c:pt idx="84">
                  <c:v>5153.21</c:v>
                </c:pt>
                <c:pt idx="85">
                  <c:v>5160.07</c:v>
                </c:pt>
                <c:pt idx="86">
                  <c:v>5153.74</c:v>
                </c:pt>
                <c:pt idx="87">
                  <c:v>5139.6899999999996</c:v>
                </c:pt>
                <c:pt idx="88">
                  <c:v>5141.53</c:v>
                </c:pt>
                <c:pt idx="89">
                  <c:v>5161.72</c:v>
                </c:pt>
                <c:pt idx="90">
                  <c:v>5160.57</c:v>
                </c:pt>
                <c:pt idx="91">
                  <c:v>5205.76</c:v>
                </c:pt>
                <c:pt idx="92">
                  <c:v>5237.38</c:v>
                </c:pt>
                <c:pt idx="93">
                  <c:v>5207.87</c:v>
                </c:pt>
                <c:pt idx="94">
                  <c:v>5201.51</c:v>
                </c:pt>
                <c:pt idx="95">
                  <c:v>5192.08</c:v>
                </c:pt>
                <c:pt idx="96">
                  <c:v>5124.47</c:v>
                </c:pt>
                <c:pt idx="97">
                  <c:v>5043.92</c:v>
                </c:pt>
                <c:pt idx="98">
                  <c:v>5043.92</c:v>
                </c:pt>
                <c:pt idx="99">
                  <c:v>5043.6499999999996</c:v>
                </c:pt>
                <c:pt idx="100">
                  <c:v>5042.5</c:v>
                </c:pt>
                <c:pt idx="101">
                  <c:v>5042.3100000000004</c:v>
                </c:pt>
                <c:pt idx="102">
                  <c:v>5041.97</c:v>
                </c:pt>
                <c:pt idx="103">
                  <c:v>5038.05</c:v>
                </c:pt>
                <c:pt idx="104">
                  <c:v>5027.3599999999997</c:v>
                </c:pt>
                <c:pt idx="105">
                  <c:v>5020.6899999999996</c:v>
                </c:pt>
                <c:pt idx="106">
                  <c:v>5018.8100000000004</c:v>
                </c:pt>
                <c:pt idx="107">
                  <c:v>4994.47</c:v>
                </c:pt>
                <c:pt idx="108">
                  <c:v>4997.92</c:v>
                </c:pt>
                <c:pt idx="109">
                  <c:v>5011.3599999999997</c:v>
                </c:pt>
                <c:pt idx="110">
                  <c:v>5010.49</c:v>
                </c:pt>
                <c:pt idx="111">
                  <c:v>4994.04</c:v>
                </c:pt>
                <c:pt idx="112">
                  <c:v>4981.7700000000004</c:v>
                </c:pt>
                <c:pt idx="113">
                  <c:v>4982.1400000000003</c:v>
                </c:pt>
                <c:pt idx="114">
                  <c:v>4986.01</c:v>
                </c:pt>
                <c:pt idx="115">
                  <c:v>4985.74</c:v>
                </c:pt>
                <c:pt idx="116">
                  <c:v>4981.2700000000004</c:v>
                </c:pt>
                <c:pt idx="117">
                  <c:v>4970.12</c:v>
                </c:pt>
                <c:pt idx="118">
                  <c:v>4969.7700000000004</c:v>
                </c:pt>
                <c:pt idx="119">
                  <c:v>4977.04</c:v>
                </c:pt>
                <c:pt idx="120">
                  <c:v>4984.13</c:v>
                </c:pt>
                <c:pt idx="121">
                  <c:v>4994.01</c:v>
                </c:pt>
                <c:pt idx="122">
                  <c:v>5014.6499999999996</c:v>
                </c:pt>
                <c:pt idx="123">
                  <c:v>5066.8900000000003</c:v>
                </c:pt>
                <c:pt idx="124">
                  <c:v>5063.17</c:v>
                </c:pt>
                <c:pt idx="125">
                  <c:v>5070.17</c:v>
                </c:pt>
                <c:pt idx="126">
                  <c:v>5083.67</c:v>
                </c:pt>
                <c:pt idx="127">
                  <c:v>5098.7299999999996</c:v>
                </c:pt>
                <c:pt idx="128">
                  <c:v>5082.87</c:v>
                </c:pt>
                <c:pt idx="129">
                  <c:v>5070.47</c:v>
                </c:pt>
                <c:pt idx="130">
                  <c:v>5057.75</c:v>
                </c:pt>
                <c:pt idx="131">
                  <c:v>5050.67</c:v>
                </c:pt>
                <c:pt idx="132">
                  <c:v>5043.8100000000004</c:v>
                </c:pt>
                <c:pt idx="133">
                  <c:v>5036.9799999999996</c:v>
                </c:pt>
                <c:pt idx="134">
                  <c:v>5049.1400000000003</c:v>
                </c:pt>
                <c:pt idx="135">
                  <c:v>5065.1899999999996</c:v>
                </c:pt>
                <c:pt idx="136">
                  <c:v>5069.42</c:v>
                </c:pt>
                <c:pt idx="137">
                  <c:v>5054.91</c:v>
                </c:pt>
                <c:pt idx="138">
                  <c:v>5040.66</c:v>
                </c:pt>
                <c:pt idx="139">
                  <c:v>5033.66</c:v>
                </c:pt>
                <c:pt idx="140">
                  <c:v>5026.6000000000004</c:v>
                </c:pt>
                <c:pt idx="141">
                  <c:v>5010.8100000000004</c:v>
                </c:pt>
                <c:pt idx="142">
                  <c:v>5016.4399999999996</c:v>
                </c:pt>
                <c:pt idx="143">
                  <c:v>5038.66</c:v>
                </c:pt>
                <c:pt idx="144">
                  <c:v>5059.58</c:v>
                </c:pt>
                <c:pt idx="145">
                  <c:v>5038.6000000000004</c:v>
                </c:pt>
                <c:pt idx="146">
                  <c:v>5004.79</c:v>
                </c:pt>
                <c:pt idx="147">
                  <c:v>5000.96</c:v>
                </c:pt>
                <c:pt idx="148">
                  <c:v>4973.93</c:v>
                </c:pt>
                <c:pt idx="149">
                  <c:v>4994.08</c:v>
                </c:pt>
                <c:pt idx="150">
                  <c:v>5013.3500000000004</c:v>
                </c:pt>
                <c:pt idx="151">
                  <c:v>5035.17</c:v>
                </c:pt>
                <c:pt idx="152">
                  <c:v>5051.49</c:v>
                </c:pt>
                <c:pt idx="153">
                  <c:v>5146.8100000000004</c:v>
                </c:pt>
                <c:pt idx="154">
                  <c:v>5153.07</c:v>
                </c:pt>
                <c:pt idx="155">
                  <c:v>5087.1000000000004</c:v>
                </c:pt>
                <c:pt idx="156">
                  <c:v>5261.26</c:v>
                </c:pt>
                <c:pt idx="157">
                  <c:v>5310.62</c:v>
                </c:pt>
                <c:pt idx="158">
                  <c:v>5331.67</c:v>
                </c:pt>
                <c:pt idx="159">
                  <c:v>5400.26</c:v>
                </c:pt>
                <c:pt idx="160">
                  <c:v>5436.14</c:v>
                </c:pt>
                <c:pt idx="161">
                  <c:v>5463.01</c:v>
                </c:pt>
                <c:pt idx="162">
                  <c:v>5575.87</c:v>
                </c:pt>
                <c:pt idx="163">
                  <c:v>5621.82</c:v>
                </c:pt>
                <c:pt idx="164">
                  <c:v>5615.6</c:v>
                </c:pt>
                <c:pt idx="165">
                  <c:v>5692.62</c:v>
                </c:pt>
                <c:pt idx="166">
                  <c:v>5766.41</c:v>
                </c:pt>
                <c:pt idx="167">
                  <c:v>5787.75</c:v>
                </c:pt>
                <c:pt idx="168">
                  <c:v>5814.08</c:v>
                </c:pt>
                <c:pt idx="169">
                  <c:v>5913.91</c:v>
                </c:pt>
                <c:pt idx="170">
                  <c:v>5968.65</c:v>
                </c:pt>
                <c:pt idx="171">
                  <c:v>5994.73</c:v>
                </c:pt>
                <c:pt idx="172">
                  <c:v>5992.93</c:v>
                </c:pt>
                <c:pt idx="173">
                  <c:v>6026.52</c:v>
                </c:pt>
                <c:pt idx="174">
                  <c:v>6021.32</c:v>
                </c:pt>
                <c:pt idx="175">
                  <c:v>6021.24</c:v>
                </c:pt>
                <c:pt idx="176">
                  <c:v>6075.88</c:v>
                </c:pt>
                <c:pt idx="177">
                  <c:v>6119.29</c:v>
                </c:pt>
                <c:pt idx="178">
                  <c:v>6126.1</c:v>
                </c:pt>
                <c:pt idx="179">
                  <c:v>6108.49</c:v>
                </c:pt>
                <c:pt idx="180">
                  <c:v>6021</c:v>
                </c:pt>
                <c:pt idx="181">
                  <c:v>5994.37</c:v>
                </c:pt>
                <c:pt idx="182">
                  <c:v>5967.73</c:v>
                </c:pt>
                <c:pt idx="183">
                  <c:v>5948.59</c:v>
                </c:pt>
                <c:pt idx="184">
                  <c:v>5936.2</c:v>
                </c:pt>
                <c:pt idx="185">
                  <c:v>5932.01</c:v>
                </c:pt>
                <c:pt idx="186">
                  <c:v>5957.1</c:v>
                </c:pt>
                <c:pt idx="187">
                  <c:v>5948.97</c:v>
                </c:pt>
                <c:pt idx="188">
                  <c:v>5911.87</c:v>
                </c:pt>
                <c:pt idx="189">
                  <c:v>5883.53</c:v>
                </c:pt>
                <c:pt idx="190">
                  <c:v>5890.19</c:v>
                </c:pt>
                <c:pt idx="191">
                  <c:v>5857.11</c:v>
                </c:pt>
                <c:pt idx="192">
                  <c:v>5873.59</c:v>
                </c:pt>
                <c:pt idx="193">
                  <c:v>5897.05</c:v>
                </c:pt>
                <c:pt idx="194">
                  <c:v>5873.07</c:v>
                </c:pt>
                <c:pt idx="195">
                  <c:v>5837.07</c:v>
                </c:pt>
                <c:pt idx="196">
                  <c:v>5801.04</c:v>
                </c:pt>
                <c:pt idx="197">
                  <c:v>5813.87</c:v>
                </c:pt>
                <c:pt idx="198">
                  <c:v>5793.62</c:v>
                </c:pt>
                <c:pt idx="199">
                  <c:v>5775.94</c:v>
                </c:pt>
                <c:pt idx="200">
                  <c:v>5727.05</c:v>
                </c:pt>
                <c:pt idx="201">
                  <c:v>5722.52</c:v>
                </c:pt>
                <c:pt idx="202">
                  <c:v>5740.11</c:v>
                </c:pt>
                <c:pt idx="203">
                  <c:v>5733.8</c:v>
                </c:pt>
                <c:pt idx="204">
                  <c:v>5695.41</c:v>
                </c:pt>
                <c:pt idx="205">
                  <c:v>5709.7</c:v>
                </c:pt>
                <c:pt idx="206">
                  <c:v>5731.02</c:v>
                </c:pt>
                <c:pt idx="207">
                  <c:v>5725.91</c:v>
                </c:pt>
                <c:pt idx="208">
                  <c:v>5706.2</c:v>
                </c:pt>
                <c:pt idx="209">
                  <c:v>5677.48</c:v>
                </c:pt>
                <c:pt idx="210">
                  <c:v>5672.15</c:v>
                </c:pt>
                <c:pt idx="211">
                  <c:v>5729.97</c:v>
                </c:pt>
                <c:pt idx="212">
                  <c:v>5763.11</c:v>
                </c:pt>
                <c:pt idx="213">
                  <c:v>5765.63</c:v>
                </c:pt>
                <c:pt idx="214">
                  <c:v>5769.32</c:v>
                </c:pt>
                <c:pt idx="215">
                  <c:v>5790.28</c:v>
                </c:pt>
                <c:pt idx="216">
                  <c:v>5803.56</c:v>
                </c:pt>
                <c:pt idx="217">
                  <c:v>5760.64</c:v>
                </c:pt>
                <c:pt idx="218">
                  <c:v>5746.02</c:v>
                </c:pt>
                <c:pt idx="219">
                  <c:v>5771.83</c:v>
                </c:pt>
                <c:pt idx="220">
                  <c:v>5783.1</c:v>
                </c:pt>
                <c:pt idx="221">
                  <c:v>5767.24</c:v>
                </c:pt>
                <c:pt idx="222">
                  <c:v>5732.55</c:v>
                </c:pt>
                <c:pt idx="223">
                  <c:v>5797.24</c:v>
                </c:pt>
                <c:pt idx="224">
                  <c:v>5898.11</c:v>
                </c:pt>
                <c:pt idx="225">
                  <c:v>5855.22</c:v>
                </c:pt>
                <c:pt idx="226">
                  <c:v>5841.76</c:v>
                </c:pt>
                <c:pt idx="227">
                  <c:v>5851.94</c:v>
                </c:pt>
                <c:pt idx="228">
                  <c:v>5839.29</c:v>
                </c:pt>
                <c:pt idx="229">
                  <c:v>5791.36</c:v>
                </c:pt>
                <c:pt idx="230">
                  <c:v>5760.41</c:v>
                </c:pt>
                <c:pt idx="231">
                  <c:v>5773.09</c:v>
                </c:pt>
                <c:pt idx="232">
                  <c:v>5764.38</c:v>
                </c:pt>
                <c:pt idx="233">
                  <c:v>5785.58</c:v>
                </c:pt>
                <c:pt idx="234">
                  <c:v>5737.57</c:v>
                </c:pt>
                <c:pt idx="235">
                  <c:v>5733.04</c:v>
                </c:pt>
                <c:pt idx="236">
                  <c:v>5708.05</c:v>
                </c:pt>
                <c:pt idx="237">
                  <c:v>5679.29</c:v>
                </c:pt>
                <c:pt idx="238">
                  <c:v>5694.94</c:v>
                </c:pt>
                <c:pt idx="239">
                  <c:v>5562.28</c:v>
                </c:pt>
                <c:pt idx="240">
                  <c:v>5564.97</c:v>
                </c:pt>
                <c:pt idx="241">
                  <c:v>5519.05</c:v>
                </c:pt>
                <c:pt idx="242">
                  <c:v>5466.65</c:v>
                </c:pt>
                <c:pt idx="243">
                  <c:v>5418.58</c:v>
                </c:pt>
                <c:pt idx="244">
                  <c:v>5404.79</c:v>
                </c:pt>
                <c:pt idx="245">
                  <c:v>5420.26</c:v>
                </c:pt>
                <c:pt idx="246">
                  <c:v>5410.86</c:v>
                </c:pt>
                <c:pt idx="247">
                  <c:v>5410.42</c:v>
                </c:pt>
                <c:pt idx="248">
                  <c:v>5404.13</c:v>
                </c:pt>
                <c:pt idx="249">
                  <c:v>5414.33</c:v>
                </c:pt>
                <c:pt idx="250">
                  <c:v>5405.45</c:v>
                </c:pt>
                <c:pt idx="251">
                  <c:v>5401.81</c:v>
                </c:pt>
                <c:pt idx="252">
                  <c:v>5416.69</c:v>
                </c:pt>
                <c:pt idx="253">
                  <c:v>5483.16</c:v>
                </c:pt>
                <c:pt idx="254">
                  <c:v>5547.4</c:v>
                </c:pt>
                <c:pt idx="255">
                  <c:v>5542.36</c:v>
                </c:pt>
                <c:pt idx="256">
                  <c:v>5561.04</c:v>
                </c:pt>
                <c:pt idx="257">
                  <c:v>5597.37</c:v>
                </c:pt>
                <c:pt idx="258">
                  <c:v>5616.48</c:v>
                </c:pt>
                <c:pt idx="259">
                  <c:v>5587.28</c:v>
                </c:pt>
                <c:pt idx="260">
                  <c:v>5563.35</c:v>
                </c:pt>
                <c:pt idx="261">
                  <c:v>5550.4</c:v>
                </c:pt>
                <c:pt idx="262">
                  <c:v>5591.15</c:v>
                </c:pt>
                <c:pt idx="263">
                  <c:v>5641.76</c:v>
                </c:pt>
                <c:pt idx="264">
                  <c:v>5641.03</c:v>
                </c:pt>
                <c:pt idx="265">
                  <c:v>5624.22</c:v>
                </c:pt>
                <c:pt idx="266">
                  <c:v>5637.12</c:v>
                </c:pt>
                <c:pt idx="267">
                  <c:v>5664.76</c:v>
                </c:pt>
                <c:pt idx="268">
                  <c:v>5504.81</c:v>
                </c:pt>
                <c:pt idx="269">
                  <c:v>5412.96</c:v>
                </c:pt>
                <c:pt idx="270">
                  <c:v>5447.45</c:v>
                </c:pt>
                <c:pt idx="271">
                  <c:v>5544.6</c:v>
                </c:pt>
                <c:pt idx="272">
                  <c:v>5571.87</c:v>
                </c:pt>
                <c:pt idx="273">
                  <c:v>5800.36</c:v>
                </c:pt>
                <c:pt idx="274">
                  <c:v>5816.48</c:v>
                </c:pt>
                <c:pt idx="275">
                  <c:v>6038.77</c:v>
                </c:pt>
                <c:pt idx="276">
                  <c:v>6191.18</c:v>
                </c:pt>
                <c:pt idx="277">
                  <c:v>6215.76</c:v>
                </c:pt>
                <c:pt idx="278">
                  <c:v>6415.18</c:v>
                </c:pt>
                <c:pt idx="279">
                  <c:v>6608.75</c:v>
                </c:pt>
                <c:pt idx="280">
                  <c:v>6633.84</c:v>
                </c:pt>
                <c:pt idx="281">
                  <c:v>6577.7</c:v>
                </c:pt>
                <c:pt idx="282">
                  <c:v>6526.89</c:v>
                </c:pt>
                <c:pt idx="283">
                  <c:v>6083.81</c:v>
                </c:pt>
                <c:pt idx="284">
                  <c:v>5940.13</c:v>
                </c:pt>
                <c:pt idx="285">
                  <c:v>5852.75</c:v>
                </c:pt>
                <c:pt idx="286">
                  <c:v>5656.38</c:v>
                </c:pt>
                <c:pt idx="287">
                  <c:v>5650.29</c:v>
                </c:pt>
                <c:pt idx="288">
                  <c:v>5636.04</c:v>
                </c:pt>
                <c:pt idx="289">
                  <c:v>5653.83</c:v>
                </c:pt>
                <c:pt idx="290">
                  <c:v>5645.52</c:v>
                </c:pt>
                <c:pt idx="291">
                  <c:v>5612.86</c:v>
                </c:pt>
                <c:pt idx="292">
                  <c:v>5541.09</c:v>
                </c:pt>
                <c:pt idx="293">
                  <c:v>5526.22</c:v>
                </c:pt>
                <c:pt idx="294">
                  <c:v>5491.71</c:v>
                </c:pt>
                <c:pt idx="295">
                  <c:v>5480.45</c:v>
                </c:pt>
                <c:pt idx="296">
                  <c:v>5489.07</c:v>
                </c:pt>
                <c:pt idx="297">
                  <c:v>5501.58</c:v>
                </c:pt>
                <c:pt idx="298">
                  <c:v>5510.51</c:v>
                </c:pt>
                <c:pt idx="299">
                  <c:v>5511.35</c:v>
                </c:pt>
              </c:numCache>
            </c:numRef>
          </c:val>
          <c:smooth val="0"/>
          <c:extLst>
            <c:ext xmlns:c16="http://schemas.microsoft.com/office/drawing/2014/chart" uri="{C3380CC4-5D6E-409C-BE32-E72D297353CC}">
              <c16:uniqueId val="{00000000-A0CE-4090-AEE3-5CBEAECC9955}"/>
            </c:ext>
          </c:extLst>
        </c:ser>
        <c:ser>
          <c:idx val="1"/>
          <c:order val="1"/>
          <c:tx>
            <c:strRef>
              <c:f>导出数据!$C$2</c:f>
              <c:strCache>
                <c:ptCount val="1"/>
                <c:pt idx="0">
                  <c:v>螺纹钢</c:v>
                </c:pt>
              </c:strCache>
            </c:strRef>
          </c:tx>
          <c:spPr>
            <a:ln w="19050" cap="rnd">
              <a:solidFill>
                <a:srgbClr val="C0504D"/>
              </a:solidFill>
              <a:round/>
            </a:ln>
            <a:effectLst/>
          </c:spPr>
          <c:marker>
            <c:symbol val="none"/>
          </c:marker>
          <c:cat>
            <c:numRef>
              <c:f>导出数据!$A$4:$A$303</c:f>
              <c:numCache>
                <c:formatCode>yyyy\-mm\-dd</c:formatCode>
                <c:ptCount val="300"/>
                <c:pt idx="0">
                  <c:v>44736</c:v>
                </c:pt>
                <c:pt idx="1">
                  <c:v>44735</c:v>
                </c:pt>
                <c:pt idx="2">
                  <c:v>44734</c:v>
                </c:pt>
                <c:pt idx="3">
                  <c:v>44733</c:v>
                </c:pt>
                <c:pt idx="4">
                  <c:v>44732</c:v>
                </c:pt>
                <c:pt idx="5">
                  <c:v>44729</c:v>
                </c:pt>
                <c:pt idx="6">
                  <c:v>44728</c:v>
                </c:pt>
                <c:pt idx="7">
                  <c:v>44727</c:v>
                </c:pt>
                <c:pt idx="8">
                  <c:v>44726</c:v>
                </c:pt>
                <c:pt idx="9">
                  <c:v>44725</c:v>
                </c:pt>
                <c:pt idx="10">
                  <c:v>44722</c:v>
                </c:pt>
                <c:pt idx="11">
                  <c:v>44721</c:v>
                </c:pt>
                <c:pt idx="12">
                  <c:v>44720</c:v>
                </c:pt>
                <c:pt idx="13">
                  <c:v>44719</c:v>
                </c:pt>
                <c:pt idx="14">
                  <c:v>44718</c:v>
                </c:pt>
                <c:pt idx="15">
                  <c:v>44714</c:v>
                </c:pt>
                <c:pt idx="16">
                  <c:v>44713</c:v>
                </c:pt>
                <c:pt idx="17">
                  <c:v>44712</c:v>
                </c:pt>
                <c:pt idx="18">
                  <c:v>44711</c:v>
                </c:pt>
                <c:pt idx="19">
                  <c:v>44708</c:v>
                </c:pt>
                <c:pt idx="20">
                  <c:v>44707</c:v>
                </c:pt>
                <c:pt idx="21">
                  <c:v>44706</c:v>
                </c:pt>
                <c:pt idx="22">
                  <c:v>44705</c:v>
                </c:pt>
                <c:pt idx="23">
                  <c:v>44704</c:v>
                </c:pt>
                <c:pt idx="24">
                  <c:v>44701</c:v>
                </c:pt>
                <c:pt idx="25">
                  <c:v>44700</c:v>
                </c:pt>
                <c:pt idx="26">
                  <c:v>44699</c:v>
                </c:pt>
                <c:pt idx="27">
                  <c:v>44698</c:v>
                </c:pt>
                <c:pt idx="28">
                  <c:v>44697</c:v>
                </c:pt>
                <c:pt idx="29">
                  <c:v>44694</c:v>
                </c:pt>
                <c:pt idx="30">
                  <c:v>44693</c:v>
                </c:pt>
                <c:pt idx="31">
                  <c:v>44692</c:v>
                </c:pt>
                <c:pt idx="32">
                  <c:v>44691</c:v>
                </c:pt>
                <c:pt idx="33">
                  <c:v>44690</c:v>
                </c:pt>
                <c:pt idx="34">
                  <c:v>44688</c:v>
                </c:pt>
                <c:pt idx="35">
                  <c:v>44687</c:v>
                </c:pt>
                <c:pt idx="36">
                  <c:v>44686</c:v>
                </c:pt>
                <c:pt idx="37">
                  <c:v>44680</c:v>
                </c:pt>
                <c:pt idx="38">
                  <c:v>44679</c:v>
                </c:pt>
                <c:pt idx="39">
                  <c:v>44678</c:v>
                </c:pt>
                <c:pt idx="40">
                  <c:v>44677</c:v>
                </c:pt>
                <c:pt idx="41">
                  <c:v>44676</c:v>
                </c:pt>
                <c:pt idx="42">
                  <c:v>44675</c:v>
                </c:pt>
                <c:pt idx="43">
                  <c:v>44673</c:v>
                </c:pt>
                <c:pt idx="44">
                  <c:v>44672</c:v>
                </c:pt>
                <c:pt idx="45">
                  <c:v>44671</c:v>
                </c:pt>
                <c:pt idx="46">
                  <c:v>44670</c:v>
                </c:pt>
                <c:pt idx="47">
                  <c:v>44669</c:v>
                </c:pt>
                <c:pt idx="48">
                  <c:v>44666</c:v>
                </c:pt>
                <c:pt idx="49">
                  <c:v>44665</c:v>
                </c:pt>
                <c:pt idx="50">
                  <c:v>44664</c:v>
                </c:pt>
                <c:pt idx="51">
                  <c:v>44663</c:v>
                </c:pt>
                <c:pt idx="52">
                  <c:v>44662</c:v>
                </c:pt>
                <c:pt idx="53">
                  <c:v>44659</c:v>
                </c:pt>
                <c:pt idx="54">
                  <c:v>44658</c:v>
                </c:pt>
                <c:pt idx="55">
                  <c:v>44657</c:v>
                </c:pt>
                <c:pt idx="56">
                  <c:v>44653</c:v>
                </c:pt>
                <c:pt idx="57">
                  <c:v>44652</c:v>
                </c:pt>
                <c:pt idx="58">
                  <c:v>44651</c:v>
                </c:pt>
                <c:pt idx="59">
                  <c:v>44650</c:v>
                </c:pt>
                <c:pt idx="60">
                  <c:v>44649</c:v>
                </c:pt>
                <c:pt idx="61">
                  <c:v>44648</c:v>
                </c:pt>
                <c:pt idx="62">
                  <c:v>44645</c:v>
                </c:pt>
                <c:pt idx="63">
                  <c:v>44644</c:v>
                </c:pt>
                <c:pt idx="64">
                  <c:v>44643</c:v>
                </c:pt>
                <c:pt idx="65">
                  <c:v>44642</c:v>
                </c:pt>
                <c:pt idx="66">
                  <c:v>44641</c:v>
                </c:pt>
                <c:pt idx="67">
                  <c:v>44638</c:v>
                </c:pt>
                <c:pt idx="68">
                  <c:v>44637</c:v>
                </c:pt>
                <c:pt idx="69">
                  <c:v>44636</c:v>
                </c:pt>
                <c:pt idx="70">
                  <c:v>44635</c:v>
                </c:pt>
                <c:pt idx="71">
                  <c:v>44634</c:v>
                </c:pt>
                <c:pt idx="72">
                  <c:v>44631</c:v>
                </c:pt>
                <c:pt idx="73">
                  <c:v>44630</c:v>
                </c:pt>
                <c:pt idx="74">
                  <c:v>44629</c:v>
                </c:pt>
                <c:pt idx="75">
                  <c:v>44628</c:v>
                </c:pt>
                <c:pt idx="76">
                  <c:v>44627</c:v>
                </c:pt>
                <c:pt idx="77">
                  <c:v>44624</c:v>
                </c:pt>
                <c:pt idx="78">
                  <c:v>44623</c:v>
                </c:pt>
                <c:pt idx="79">
                  <c:v>44622</c:v>
                </c:pt>
                <c:pt idx="80">
                  <c:v>44621</c:v>
                </c:pt>
                <c:pt idx="81">
                  <c:v>44620</c:v>
                </c:pt>
                <c:pt idx="82">
                  <c:v>44617</c:v>
                </c:pt>
                <c:pt idx="83">
                  <c:v>44616</c:v>
                </c:pt>
                <c:pt idx="84">
                  <c:v>44615</c:v>
                </c:pt>
                <c:pt idx="85">
                  <c:v>44614</c:v>
                </c:pt>
                <c:pt idx="86">
                  <c:v>44613</c:v>
                </c:pt>
                <c:pt idx="87">
                  <c:v>44610</c:v>
                </c:pt>
                <c:pt idx="88">
                  <c:v>44609</c:v>
                </c:pt>
                <c:pt idx="89">
                  <c:v>44608</c:v>
                </c:pt>
                <c:pt idx="90">
                  <c:v>44607</c:v>
                </c:pt>
                <c:pt idx="91">
                  <c:v>44606</c:v>
                </c:pt>
                <c:pt idx="92">
                  <c:v>44603</c:v>
                </c:pt>
                <c:pt idx="93">
                  <c:v>44602</c:v>
                </c:pt>
                <c:pt idx="94">
                  <c:v>44601</c:v>
                </c:pt>
                <c:pt idx="95">
                  <c:v>44600</c:v>
                </c:pt>
                <c:pt idx="96">
                  <c:v>44599</c:v>
                </c:pt>
                <c:pt idx="97">
                  <c:v>44591</c:v>
                </c:pt>
                <c:pt idx="98">
                  <c:v>44590</c:v>
                </c:pt>
                <c:pt idx="99">
                  <c:v>44589</c:v>
                </c:pt>
                <c:pt idx="100">
                  <c:v>44588</c:v>
                </c:pt>
                <c:pt idx="101">
                  <c:v>44587</c:v>
                </c:pt>
                <c:pt idx="102">
                  <c:v>44586</c:v>
                </c:pt>
                <c:pt idx="103">
                  <c:v>44585</c:v>
                </c:pt>
                <c:pt idx="104">
                  <c:v>44582</c:v>
                </c:pt>
                <c:pt idx="105">
                  <c:v>44581</c:v>
                </c:pt>
                <c:pt idx="106">
                  <c:v>44580</c:v>
                </c:pt>
                <c:pt idx="107">
                  <c:v>44579</c:v>
                </c:pt>
                <c:pt idx="108">
                  <c:v>44578</c:v>
                </c:pt>
                <c:pt idx="109">
                  <c:v>44575</c:v>
                </c:pt>
                <c:pt idx="110">
                  <c:v>44574</c:v>
                </c:pt>
                <c:pt idx="111">
                  <c:v>44573</c:v>
                </c:pt>
                <c:pt idx="112">
                  <c:v>44572</c:v>
                </c:pt>
                <c:pt idx="113">
                  <c:v>44571</c:v>
                </c:pt>
                <c:pt idx="114">
                  <c:v>44568</c:v>
                </c:pt>
                <c:pt idx="115">
                  <c:v>44567</c:v>
                </c:pt>
                <c:pt idx="116">
                  <c:v>44566</c:v>
                </c:pt>
                <c:pt idx="117">
                  <c:v>44565</c:v>
                </c:pt>
                <c:pt idx="118">
                  <c:v>44561</c:v>
                </c:pt>
                <c:pt idx="119">
                  <c:v>44560</c:v>
                </c:pt>
                <c:pt idx="120">
                  <c:v>44559</c:v>
                </c:pt>
                <c:pt idx="121">
                  <c:v>44558</c:v>
                </c:pt>
                <c:pt idx="122">
                  <c:v>44557</c:v>
                </c:pt>
                <c:pt idx="123">
                  <c:v>44554</c:v>
                </c:pt>
                <c:pt idx="124">
                  <c:v>44553</c:v>
                </c:pt>
                <c:pt idx="125">
                  <c:v>44552</c:v>
                </c:pt>
                <c:pt idx="126">
                  <c:v>44551</c:v>
                </c:pt>
                <c:pt idx="127">
                  <c:v>44550</c:v>
                </c:pt>
                <c:pt idx="128">
                  <c:v>44547</c:v>
                </c:pt>
                <c:pt idx="129">
                  <c:v>44546</c:v>
                </c:pt>
                <c:pt idx="130">
                  <c:v>44545</c:v>
                </c:pt>
                <c:pt idx="131">
                  <c:v>44544</c:v>
                </c:pt>
                <c:pt idx="132">
                  <c:v>44543</c:v>
                </c:pt>
                <c:pt idx="133">
                  <c:v>44540</c:v>
                </c:pt>
                <c:pt idx="134">
                  <c:v>44539</c:v>
                </c:pt>
                <c:pt idx="135">
                  <c:v>44538</c:v>
                </c:pt>
                <c:pt idx="136">
                  <c:v>44537</c:v>
                </c:pt>
                <c:pt idx="137">
                  <c:v>44536</c:v>
                </c:pt>
                <c:pt idx="138">
                  <c:v>44533</c:v>
                </c:pt>
                <c:pt idx="139">
                  <c:v>44532</c:v>
                </c:pt>
                <c:pt idx="140">
                  <c:v>44531</c:v>
                </c:pt>
                <c:pt idx="141">
                  <c:v>44530</c:v>
                </c:pt>
                <c:pt idx="142">
                  <c:v>44529</c:v>
                </c:pt>
                <c:pt idx="143">
                  <c:v>44526</c:v>
                </c:pt>
                <c:pt idx="144">
                  <c:v>44525</c:v>
                </c:pt>
                <c:pt idx="145">
                  <c:v>44524</c:v>
                </c:pt>
                <c:pt idx="146">
                  <c:v>44523</c:v>
                </c:pt>
                <c:pt idx="147">
                  <c:v>44522</c:v>
                </c:pt>
                <c:pt idx="148">
                  <c:v>44519</c:v>
                </c:pt>
                <c:pt idx="149">
                  <c:v>44518</c:v>
                </c:pt>
                <c:pt idx="150">
                  <c:v>44517</c:v>
                </c:pt>
                <c:pt idx="151">
                  <c:v>44516</c:v>
                </c:pt>
                <c:pt idx="152">
                  <c:v>44515</c:v>
                </c:pt>
                <c:pt idx="153">
                  <c:v>44512</c:v>
                </c:pt>
                <c:pt idx="154">
                  <c:v>44511</c:v>
                </c:pt>
                <c:pt idx="155">
                  <c:v>44510</c:v>
                </c:pt>
                <c:pt idx="156">
                  <c:v>44509</c:v>
                </c:pt>
                <c:pt idx="157">
                  <c:v>44508</c:v>
                </c:pt>
                <c:pt idx="158">
                  <c:v>44505</c:v>
                </c:pt>
                <c:pt idx="159">
                  <c:v>44504</c:v>
                </c:pt>
                <c:pt idx="160">
                  <c:v>44503</c:v>
                </c:pt>
                <c:pt idx="161">
                  <c:v>44502</c:v>
                </c:pt>
                <c:pt idx="162">
                  <c:v>44501</c:v>
                </c:pt>
                <c:pt idx="163">
                  <c:v>44498</c:v>
                </c:pt>
                <c:pt idx="164">
                  <c:v>44497</c:v>
                </c:pt>
                <c:pt idx="165">
                  <c:v>44496</c:v>
                </c:pt>
                <c:pt idx="166">
                  <c:v>44495</c:v>
                </c:pt>
                <c:pt idx="167">
                  <c:v>44494</c:v>
                </c:pt>
                <c:pt idx="168">
                  <c:v>44491</c:v>
                </c:pt>
                <c:pt idx="169">
                  <c:v>44490</c:v>
                </c:pt>
                <c:pt idx="170">
                  <c:v>44489</c:v>
                </c:pt>
                <c:pt idx="171">
                  <c:v>44488</c:v>
                </c:pt>
                <c:pt idx="172">
                  <c:v>44487</c:v>
                </c:pt>
                <c:pt idx="173">
                  <c:v>44484</c:v>
                </c:pt>
                <c:pt idx="174">
                  <c:v>44483</c:v>
                </c:pt>
                <c:pt idx="175">
                  <c:v>44482</c:v>
                </c:pt>
                <c:pt idx="176">
                  <c:v>44481</c:v>
                </c:pt>
                <c:pt idx="177">
                  <c:v>44480</c:v>
                </c:pt>
                <c:pt idx="178">
                  <c:v>44478</c:v>
                </c:pt>
                <c:pt idx="179">
                  <c:v>44477</c:v>
                </c:pt>
                <c:pt idx="180">
                  <c:v>44469</c:v>
                </c:pt>
                <c:pt idx="181">
                  <c:v>44468</c:v>
                </c:pt>
                <c:pt idx="182">
                  <c:v>44467</c:v>
                </c:pt>
                <c:pt idx="183">
                  <c:v>44466</c:v>
                </c:pt>
                <c:pt idx="184">
                  <c:v>44465</c:v>
                </c:pt>
                <c:pt idx="185">
                  <c:v>44463</c:v>
                </c:pt>
                <c:pt idx="186">
                  <c:v>44462</c:v>
                </c:pt>
                <c:pt idx="187">
                  <c:v>44461</c:v>
                </c:pt>
                <c:pt idx="188">
                  <c:v>44457</c:v>
                </c:pt>
                <c:pt idx="189">
                  <c:v>44456</c:v>
                </c:pt>
                <c:pt idx="190">
                  <c:v>44455</c:v>
                </c:pt>
                <c:pt idx="191">
                  <c:v>44454</c:v>
                </c:pt>
                <c:pt idx="192">
                  <c:v>44453</c:v>
                </c:pt>
                <c:pt idx="193">
                  <c:v>44452</c:v>
                </c:pt>
                <c:pt idx="194">
                  <c:v>44449</c:v>
                </c:pt>
                <c:pt idx="195">
                  <c:v>44448</c:v>
                </c:pt>
                <c:pt idx="196">
                  <c:v>44447</c:v>
                </c:pt>
                <c:pt idx="197">
                  <c:v>44446</c:v>
                </c:pt>
                <c:pt idx="198">
                  <c:v>44445</c:v>
                </c:pt>
                <c:pt idx="199">
                  <c:v>44442</c:v>
                </c:pt>
                <c:pt idx="200">
                  <c:v>44441</c:v>
                </c:pt>
                <c:pt idx="201">
                  <c:v>44440</c:v>
                </c:pt>
                <c:pt idx="202">
                  <c:v>44439</c:v>
                </c:pt>
                <c:pt idx="203">
                  <c:v>44438</c:v>
                </c:pt>
                <c:pt idx="204">
                  <c:v>44435</c:v>
                </c:pt>
                <c:pt idx="205">
                  <c:v>44434</c:v>
                </c:pt>
                <c:pt idx="206">
                  <c:v>44433</c:v>
                </c:pt>
                <c:pt idx="207">
                  <c:v>44432</c:v>
                </c:pt>
                <c:pt idx="208">
                  <c:v>44431</c:v>
                </c:pt>
                <c:pt idx="209">
                  <c:v>44428</c:v>
                </c:pt>
                <c:pt idx="210">
                  <c:v>44427</c:v>
                </c:pt>
                <c:pt idx="211">
                  <c:v>44426</c:v>
                </c:pt>
                <c:pt idx="212">
                  <c:v>44425</c:v>
                </c:pt>
                <c:pt idx="213">
                  <c:v>44424</c:v>
                </c:pt>
                <c:pt idx="214">
                  <c:v>44421</c:v>
                </c:pt>
                <c:pt idx="215">
                  <c:v>44420</c:v>
                </c:pt>
                <c:pt idx="216">
                  <c:v>44419</c:v>
                </c:pt>
                <c:pt idx="217">
                  <c:v>44418</c:v>
                </c:pt>
                <c:pt idx="218">
                  <c:v>44417</c:v>
                </c:pt>
                <c:pt idx="219">
                  <c:v>44414</c:v>
                </c:pt>
                <c:pt idx="220">
                  <c:v>44413</c:v>
                </c:pt>
                <c:pt idx="221">
                  <c:v>44412</c:v>
                </c:pt>
                <c:pt idx="222">
                  <c:v>44411</c:v>
                </c:pt>
                <c:pt idx="223">
                  <c:v>44410</c:v>
                </c:pt>
                <c:pt idx="224">
                  <c:v>44407</c:v>
                </c:pt>
                <c:pt idx="225">
                  <c:v>44406</c:v>
                </c:pt>
                <c:pt idx="226">
                  <c:v>44405</c:v>
                </c:pt>
                <c:pt idx="227">
                  <c:v>44404</c:v>
                </c:pt>
                <c:pt idx="228">
                  <c:v>44403</c:v>
                </c:pt>
                <c:pt idx="229">
                  <c:v>44400</c:v>
                </c:pt>
                <c:pt idx="230">
                  <c:v>44399</c:v>
                </c:pt>
                <c:pt idx="231">
                  <c:v>44398</c:v>
                </c:pt>
                <c:pt idx="232">
                  <c:v>44397</c:v>
                </c:pt>
                <c:pt idx="233">
                  <c:v>44396</c:v>
                </c:pt>
                <c:pt idx="234">
                  <c:v>44393</c:v>
                </c:pt>
                <c:pt idx="235">
                  <c:v>44392</c:v>
                </c:pt>
                <c:pt idx="236">
                  <c:v>44391</c:v>
                </c:pt>
                <c:pt idx="237">
                  <c:v>44390</c:v>
                </c:pt>
                <c:pt idx="238">
                  <c:v>44389</c:v>
                </c:pt>
                <c:pt idx="239">
                  <c:v>44386</c:v>
                </c:pt>
                <c:pt idx="240">
                  <c:v>44385</c:v>
                </c:pt>
                <c:pt idx="241">
                  <c:v>44384</c:v>
                </c:pt>
                <c:pt idx="242">
                  <c:v>44383</c:v>
                </c:pt>
                <c:pt idx="243">
                  <c:v>44382</c:v>
                </c:pt>
                <c:pt idx="244">
                  <c:v>44379</c:v>
                </c:pt>
                <c:pt idx="245">
                  <c:v>44378</c:v>
                </c:pt>
                <c:pt idx="246">
                  <c:v>44377</c:v>
                </c:pt>
                <c:pt idx="247">
                  <c:v>44376</c:v>
                </c:pt>
                <c:pt idx="248">
                  <c:v>44375</c:v>
                </c:pt>
                <c:pt idx="249">
                  <c:v>44372</c:v>
                </c:pt>
                <c:pt idx="250">
                  <c:v>44371</c:v>
                </c:pt>
                <c:pt idx="251">
                  <c:v>44370</c:v>
                </c:pt>
                <c:pt idx="252">
                  <c:v>44369</c:v>
                </c:pt>
                <c:pt idx="253">
                  <c:v>44368</c:v>
                </c:pt>
                <c:pt idx="254">
                  <c:v>44365</c:v>
                </c:pt>
                <c:pt idx="255">
                  <c:v>44364</c:v>
                </c:pt>
                <c:pt idx="256">
                  <c:v>44363</c:v>
                </c:pt>
                <c:pt idx="257">
                  <c:v>44362</c:v>
                </c:pt>
                <c:pt idx="258">
                  <c:v>44358</c:v>
                </c:pt>
                <c:pt idx="259">
                  <c:v>44357</c:v>
                </c:pt>
                <c:pt idx="260">
                  <c:v>44356</c:v>
                </c:pt>
                <c:pt idx="261">
                  <c:v>44355</c:v>
                </c:pt>
                <c:pt idx="262">
                  <c:v>44354</c:v>
                </c:pt>
                <c:pt idx="263">
                  <c:v>44351</c:v>
                </c:pt>
                <c:pt idx="264">
                  <c:v>44350</c:v>
                </c:pt>
                <c:pt idx="265">
                  <c:v>44349</c:v>
                </c:pt>
                <c:pt idx="266">
                  <c:v>44348</c:v>
                </c:pt>
                <c:pt idx="267">
                  <c:v>44347</c:v>
                </c:pt>
                <c:pt idx="268">
                  <c:v>44344</c:v>
                </c:pt>
                <c:pt idx="269">
                  <c:v>44343</c:v>
                </c:pt>
                <c:pt idx="270">
                  <c:v>44342</c:v>
                </c:pt>
                <c:pt idx="271">
                  <c:v>44341</c:v>
                </c:pt>
                <c:pt idx="272">
                  <c:v>44340</c:v>
                </c:pt>
                <c:pt idx="273">
                  <c:v>44337</c:v>
                </c:pt>
                <c:pt idx="274">
                  <c:v>44336</c:v>
                </c:pt>
                <c:pt idx="275">
                  <c:v>44335</c:v>
                </c:pt>
                <c:pt idx="276">
                  <c:v>44334</c:v>
                </c:pt>
                <c:pt idx="277">
                  <c:v>44333</c:v>
                </c:pt>
                <c:pt idx="278">
                  <c:v>44330</c:v>
                </c:pt>
                <c:pt idx="279">
                  <c:v>44329</c:v>
                </c:pt>
                <c:pt idx="280">
                  <c:v>44328</c:v>
                </c:pt>
                <c:pt idx="281">
                  <c:v>44327</c:v>
                </c:pt>
                <c:pt idx="282">
                  <c:v>44326</c:v>
                </c:pt>
                <c:pt idx="283">
                  <c:v>44324</c:v>
                </c:pt>
                <c:pt idx="284">
                  <c:v>44323</c:v>
                </c:pt>
                <c:pt idx="285">
                  <c:v>44322</c:v>
                </c:pt>
                <c:pt idx="286">
                  <c:v>44316</c:v>
                </c:pt>
                <c:pt idx="287">
                  <c:v>44315</c:v>
                </c:pt>
                <c:pt idx="288">
                  <c:v>44314</c:v>
                </c:pt>
                <c:pt idx="289">
                  <c:v>44313</c:v>
                </c:pt>
                <c:pt idx="290">
                  <c:v>44312</c:v>
                </c:pt>
                <c:pt idx="291">
                  <c:v>44311</c:v>
                </c:pt>
                <c:pt idx="292">
                  <c:v>44309</c:v>
                </c:pt>
                <c:pt idx="293">
                  <c:v>44308</c:v>
                </c:pt>
                <c:pt idx="294">
                  <c:v>44307</c:v>
                </c:pt>
                <c:pt idx="295">
                  <c:v>44306</c:v>
                </c:pt>
                <c:pt idx="296">
                  <c:v>44305</c:v>
                </c:pt>
                <c:pt idx="297">
                  <c:v>44302</c:v>
                </c:pt>
                <c:pt idx="298">
                  <c:v>44301</c:v>
                </c:pt>
                <c:pt idx="299">
                  <c:v>44300</c:v>
                </c:pt>
              </c:numCache>
            </c:numRef>
          </c:cat>
          <c:val>
            <c:numRef>
              <c:f>导出数据!$C$4:$C$303</c:f>
              <c:numCache>
                <c:formatCode>General</c:formatCode>
                <c:ptCount val="300"/>
                <c:pt idx="0">
                  <c:v>4299.1499999999996</c:v>
                </c:pt>
                <c:pt idx="1">
                  <c:v>4293</c:v>
                </c:pt>
                <c:pt idx="2">
                  <c:v>4310.12</c:v>
                </c:pt>
                <c:pt idx="3">
                  <c:v>4337.53</c:v>
                </c:pt>
                <c:pt idx="4">
                  <c:v>4348.93</c:v>
                </c:pt>
                <c:pt idx="5">
                  <c:v>4586.1099999999997</c:v>
                </c:pt>
                <c:pt idx="6">
                  <c:v>4654.66</c:v>
                </c:pt>
                <c:pt idx="7">
                  <c:v>4687.82</c:v>
                </c:pt>
                <c:pt idx="8">
                  <c:v>4720.42</c:v>
                </c:pt>
                <c:pt idx="9">
                  <c:v>4767.29</c:v>
                </c:pt>
                <c:pt idx="10">
                  <c:v>4821.3599999999997</c:v>
                </c:pt>
                <c:pt idx="11">
                  <c:v>4839.3500000000004</c:v>
                </c:pt>
                <c:pt idx="12">
                  <c:v>4836.72</c:v>
                </c:pt>
                <c:pt idx="13">
                  <c:v>4836.76</c:v>
                </c:pt>
                <c:pt idx="14">
                  <c:v>4850.55</c:v>
                </c:pt>
                <c:pt idx="15">
                  <c:v>4829.72</c:v>
                </c:pt>
                <c:pt idx="16">
                  <c:v>4804.42</c:v>
                </c:pt>
                <c:pt idx="17">
                  <c:v>4788.87</c:v>
                </c:pt>
                <c:pt idx="18">
                  <c:v>4780.88</c:v>
                </c:pt>
                <c:pt idx="19">
                  <c:v>4764.29</c:v>
                </c:pt>
                <c:pt idx="20">
                  <c:v>4742.58</c:v>
                </c:pt>
                <c:pt idx="21">
                  <c:v>4763.32</c:v>
                </c:pt>
                <c:pt idx="22">
                  <c:v>4793.99</c:v>
                </c:pt>
                <c:pt idx="23">
                  <c:v>4842.5600000000004</c:v>
                </c:pt>
                <c:pt idx="24">
                  <c:v>4851.82</c:v>
                </c:pt>
                <c:pt idx="25">
                  <c:v>4835.6899999999996</c:v>
                </c:pt>
                <c:pt idx="26">
                  <c:v>4880.16</c:v>
                </c:pt>
                <c:pt idx="27">
                  <c:v>4920.17</c:v>
                </c:pt>
                <c:pt idx="28">
                  <c:v>4933.72</c:v>
                </c:pt>
                <c:pt idx="29">
                  <c:v>4957.12</c:v>
                </c:pt>
                <c:pt idx="30">
                  <c:v>4976.68</c:v>
                </c:pt>
                <c:pt idx="31">
                  <c:v>4989.47</c:v>
                </c:pt>
                <c:pt idx="32">
                  <c:v>4975.63</c:v>
                </c:pt>
                <c:pt idx="33">
                  <c:v>5025.51</c:v>
                </c:pt>
                <c:pt idx="34">
                  <c:v>5074.3599999999997</c:v>
                </c:pt>
                <c:pt idx="35">
                  <c:v>5111.42</c:v>
                </c:pt>
                <c:pt idx="36">
                  <c:v>5141.51</c:v>
                </c:pt>
                <c:pt idx="37">
                  <c:v>5088.79</c:v>
                </c:pt>
                <c:pt idx="38">
                  <c:v>5068</c:v>
                </c:pt>
                <c:pt idx="39">
                  <c:v>5069.3999999999996</c:v>
                </c:pt>
                <c:pt idx="40">
                  <c:v>5048.54</c:v>
                </c:pt>
                <c:pt idx="41">
                  <c:v>5056.55</c:v>
                </c:pt>
                <c:pt idx="42">
                  <c:v>5096.8100000000004</c:v>
                </c:pt>
                <c:pt idx="43">
                  <c:v>5136.49</c:v>
                </c:pt>
                <c:pt idx="44">
                  <c:v>5150.75</c:v>
                </c:pt>
                <c:pt idx="45">
                  <c:v>5147.16</c:v>
                </c:pt>
                <c:pt idx="46">
                  <c:v>5130.33</c:v>
                </c:pt>
                <c:pt idx="47">
                  <c:v>5120.58</c:v>
                </c:pt>
                <c:pt idx="48">
                  <c:v>5119.62</c:v>
                </c:pt>
                <c:pt idx="49">
                  <c:v>5095.29</c:v>
                </c:pt>
                <c:pt idx="50">
                  <c:v>5094.0600000000004</c:v>
                </c:pt>
                <c:pt idx="51">
                  <c:v>5084.7299999999996</c:v>
                </c:pt>
                <c:pt idx="52">
                  <c:v>5074.5200000000004</c:v>
                </c:pt>
                <c:pt idx="53">
                  <c:v>5130.07</c:v>
                </c:pt>
                <c:pt idx="54">
                  <c:v>5153.6499999999996</c:v>
                </c:pt>
                <c:pt idx="55">
                  <c:v>5165.59</c:v>
                </c:pt>
                <c:pt idx="56">
                  <c:v>5139.51</c:v>
                </c:pt>
                <c:pt idx="57">
                  <c:v>5098.8999999999996</c:v>
                </c:pt>
                <c:pt idx="58">
                  <c:v>5069.8100000000004</c:v>
                </c:pt>
                <c:pt idx="59">
                  <c:v>5055.05</c:v>
                </c:pt>
                <c:pt idx="60">
                  <c:v>5059.1899999999996</c:v>
                </c:pt>
                <c:pt idx="61">
                  <c:v>5042.05</c:v>
                </c:pt>
                <c:pt idx="62">
                  <c:v>4992.05</c:v>
                </c:pt>
                <c:pt idx="63">
                  <c:v>4986.07</c:v>
                </c:pt>
                <c:pt idx="64">
                  <c:v>4970.3900000000003</c:v>
                </c:pt>
                <c:pt idx="65">
                  <c:v>4969.22</c:v>
                </c:pt>
                <c:pt idx="66">
                  <c:v>4973.32</c:v>
                </c:pt>
                <c:pt idx="67">
                  <c:v>4962.57</c:v>
                </c:pt>
                <c:pt idx="68">
                  <c:v>4950.59</c:v>
                </c:pt>
                <c:pt idx="69">
                  <c:v>4917.17</c:v>
                </c:pt>
                <c:pt idx="70">
                  <c:v>4898.26</c:v>
                </c:pt>
                <c:pt idx="71">
                  <c:v>4919.18</c:v>
                </c:pt>
                <c:pt idx="72">
                  <c:v>4963.5</c:v>
                </c:pt>
                <c:pt idx="73">
                  <c:v>4971.8999999999996</c:v>
                </c:pt>
                <c:pt idx="74">
                  <c:v>5005.67</c:v>
                </c:pt>
                <c:pt idx="75">
                  <c:v>5036.67</c:v>
                </c:pt>
                <c:pt idx="76">
                  <c:v>5050.76</c:v>
                </c:pt>
                <c:pt idx="77">
                  <c:v>4954.04</c:v>
                </c:pt>
                <c:pt idx="78">
                  <c:v>4957.3500000000004</c:v>
                </c:pt>
                <c:pt idx="79">
                  <c:v>4933.6499999999996</c:v>
                </c:pt>
                <c:pt idx="80">
                  <c:v>4900.55</c:v>
                </c:pt>
                <c:pt idx="81">
                  <c:v>4873.13</c:v>
                </c:pt>
                <c:pt idx="82">
                  <c:v>4868.99</c:v>
                </c:pt>
                <c:pt idx="83">
                  <c:v>4906.07</c:v>
                </c:pt>
                <c:pt idx="84">
                  <c:v>4933.3</c:v>
                </c:pt>
                <c:pt idx="85">
                  <c:v>4943.6400000000003</c:v>
                </c:pt>
                <c:pt idx="86">
                  <c:v>4933.1400000000003</c:v>
                </c:pt>
                <c:pt idx="87">
                  <c:v>4926.3999999999996</c:v>
                </c:pt>
                <c:pt idx="88">
                  <c:v>4937.6400000000003</c:v>
                </c:pt>
                <c:pt idx="89">
                  <c:v>4959.92</c:v>
                </c:pt>
                <c:pt idx="90">
                  <c:v>4967.7299999999996</c:v>
                </c:pt>
                <c:pt idx="91">
                  <c:v>5009.2299999999996</c:v>
                </c:pt>
                <c:pt idx="92">
                  <c:v>5034.8599999999997</c:v>
                </c:pt>
                <c:pt idx="93">
                  <c:v>5002.97</c:v>
                </c:pt>
                <c:pt idx="94">
                  <c:v>4989.62</c:v>
                </c:pt>
                <c:pt idx="95">
                  <c:v>4965.9799999999996</c:v>
                </c:pt>
                <c:pt idx="96">
                  <c:v>4900.8900000000003</c:v>
                </c:pt>
                <c:pt idx="97">
                  <c:v>4822.6499999999996</c:v>
                </c:pt>
                <c:pt idx="98">
                  <c:v>4822.6499999999996</c:v>
                </c:pt>
                <c:pt idx="99">
                  <c:v>4822.08</c:v>
                </c:pt>
                <c:pt idx="100">
                  <c:v>4822.08</c:v>
                </c:pt>
                <c:pt idx="101">
                  <c:v>4821.3999999999996</c:v>
                </c:pt>
                <c:pt idx="102">
                  <c:v>4820.87</c:v>
                </c:pt>
                <c:pt idx="103">
                  <c:v>4817.88</c:v>
                </c:pt>
                <c:pt idx="104">
                  <c:v>4815.71</c:v>
                </c:pt>
                <c:pt idx="105">
                  <c:v>4808.28</c:v>
                </c:pt>
                <c:pt idx="106">
                  <c:v>4802.0600000000004</c:v>
                </c:pt>
                <c:pt idx="107">
                  <c:v>4790.62</c:v>
                </c:pt>
                <c:pt idx="108">
                  <c:v>4794.38</c:v>
                </c:pt>
                <c:pt idx="109">
                  <c:v>4797.24</c:v>
                </c:pt>
                <c:pt idx="110">
                  <c:v>4794.4799999999996</c:v>
                </c:pt>
                <c:pt idx="111">
                  <c:v>4781.24</c:v>
                </c:pt>
                <c:pt idx="112">
                  <c:v>4769.07</c:v>
                </c:pt>
                <c:pt idx="113">
                  <c:v>4767.58</c:v>
                </c:pt>
                <c:pt idx="114">
                  <c:v>4766.26</c:v>
                </c:pt>
                <c:pt idx="115">
                  <c:v>4765.5200000000004</c:v>
                </c:pt>
                <c:pt idx="116">
                  <c:v>4762.82</c:v>
                </c:pt>
                <c:pt idx="117">
                  <c:v>4752.6099999999997</c:v>
                </c:pt>
                <c:pt idx="118">
                  <c:v>4749.95</c:v>
                </c:pt>
                <c:pt idx="119">
                  <c:v>4757.93</c:v>
                </c:pt>
                <c:pt idx="120">
                  <c:v>4766.7</c:v>
                </c:pt>
                <c:pt idx="121">
                  <c:v>4794.43</c:v>
                </c:pt>
                <c:pt idx="122">
                  <c:v>4827.84</c:v>
                </c:pt>
                <c:pt idx="123">
                  <c:v>4876.96</c:v>
                </c:pt>
                <c:pt idx="124">
                  <c:v>4876.6400000000003</c:v>
                </c:pt>
                <c:pt idx="125">
                  <c:v>4881.25</c:v>
                </c:pt>
                <c:pt idx="126">
                  <c:v>4895.91</c:v>
                </c:pt>
                <c:pt idx="127">
                  <c:v>4913.59</c:v>
                </c:pt>
                <c:pt idx="128">
                  <c:v>4899.92</c:v>
                </c:pt>
                <c:pt idx="129">
                  <c:v>4888.3999999999996</c:v>
                </c:pt>
                <c:pt idx="130">
                  <c:v>4874.63</c:v>
                </c:pt>
                <c:pt idx="131">
                  <c:v>4868.55</c:v>
                </c:pt>
                <c:pt idx="132">
                  <c:v>4863.4799999999996</c:v>
                </c:pt>
                <c:pt idx="133">
                  <c:v>4854.2</c:v>
                </c:pt>
                <c:pt idx="134">
                  <c:v>4868.05</c:v>
                </c:pt>
                <c:pt idx="135">
                  <c:v>4880.6899999999996</c:v>
                </c:pt>
                <c:pt idx="136">
                  <c:v>4879.9799999999996</c:v>
                </c:pt>
                <c:pt idx="137">
                  <c:v>4862.22</c:v>
                </c:pt>
                <c:pt idx="138">
                  <c:v>4840.08</c:v>
                </c:pt>
                <c:pt idx="139">
                  <c:v>4831.32</c:v>
                </c:pt>
                <c:pt idx="140">
                  <c:v>4823.3599999999997</c:v>
                </c:pt>
                <c:pt idx="141">
                  <c:v>4809.96</c:v>
                </c:pt>
                <c:pt idx="142">
                  <c:v>4815.83</c:v>
                </c:pt>
                <c:pt idx="143">
                  <c:v>4838.92</c:v>
                </c:pt>
                <c:pt idx="144">
                  <c:v>4856.38</c:v>
                </c:pt>
                <c:pt idx="145">
                  <c:v>4828.96</c:v>
                </c:pt>
                <c:pt idx="146">
                  <c:v>4794.9399999999996</c:v>
                </c:pt>
                <c:pt idx="147">
                  <c:v>4781.3999999999996</c:v>
                </c:pt>
                <c:pt idx="148">
                  <c:v>4740.88</c:v>
                </c:pt>
                <c:pt idx="149">
                  <c:v>4737.42</c:v>
                </c:pt>
                <c:pt idx="150">
                  <c:v>4742.16</c:v>
                </c:pt>
                <c:pt idx="151">
                  <c:v>4751.5600000000004</c:v>
                </c:pt>
                <c:pt idx="152">
                  <c:v>4772.17</c:v>
                </c:pt>
                <c:pt idx="153">
                  <c:v>4860.95</c:v>
                </c:pt>
                <c:pt idx="154">
                  <c:v>4862.3</c:v>
                </c:pt>
                <c:pt idx="155">
                  <c:v>4792.46</c:v>
                </c:pt>
                <c:pt idx="156">
                  <c:v>4953.67</c:v>
                </c:pt>
                <c:pt idx="157">
                  <c:v>4996.41</c:v>
                </c:pt>
                <c:pt idx="158">
                  <c:v>5009.91</c:v>
                </c:pt>
                <c:pt idx="159">
                  <c:v>5068.17</c:v>
                </c:pt>
                <c:pt idx="160">
                  <c:v>5122.7299999999996</c:v>
                </c:pt>
                <c:pt idx="161">
                  <c:v>5175.12</c:v>
                </c:pt>
                <c:pt idx="162">
                  <c:v>5298.29</c:v>
                </c:pt>
                <c:pt idx="163">
                  <c:v>5358.45</c:v>
                </c:pt>
                <c:pt idx="164">
                  <c:v>5358.58</c:v>
                </c:pt>
                <c:pt idx="165">
                  <c:v>5433.84</c:v>
                </c:pt>
                <c:pt idx="166">
                  <c:v>5515.38</c:v>
                </c:pt>
                <c:pt idx="167">
                  <c:v>5536.04</c:v>
                </c:pt>
                <c:pt idx="168">
                  <c:v>5577.22</c:v>
                </c:pt>
                <c:pt idx="169">
                  <c:v>5735.79</c:v>
                </c:pt>
                <c:pt idx="170">
                  <c:v>5807.47</c:v>
                </c:pt>
                <c:pt idx="171">
                  <c:v>5833.9</c:v>
                </c:pt>
                <c:pt idx="172">
                  <c:v>5838.11</c:v>
                </c:pt>
                <c:pt idx="173">
                  <c:v>5887.03</c:v>
                </c:pt>
                <c:pt idx="174">
                  <c:v>5888.31</c:v>
                </c:pt>
                <c:pt idx="175">
                  <c:v>5893.69</c:v>
                </c:pt>
                <c:pt idx="176">
                  <c:v>5989.07</c:v>
                </c:pt>
                <c:pt idx="177">
                  <c:v>6052.01</c:v>
                </c:pt>
                <c:pt idx="178">
                  <c:v>6055.88</c:v>
                </c:pt>
                <c:pt idx="179">
                  <c:v>6037.98</c:v>
                </c:pt>
                <c:pt idx="180">
                  <c:v>5937.43</c:v>
                </c:pt>
                <c:pt idx="181">
                  <c:v>5878.4</c:v>
                </c:pt>
                <c:pt idx="182">
                  <c:v>5838.63</c:v>
                </c:pt>
                <c:pt idx="183">
                  <c:v>5796.15</c:v>
                </c:pt>
                <c:pt idx="184">
                  <c:v>5772.83</c:v>
                </c:pt>
                <c:pt idx="185">
                  <c:v>5770.94</c:v>
                </c:pt>
                <c:pt idx="186">
                  <c:v>5798.1</c:v>
                </c:pt>
                <c:pt idx="187">
                  <c:v>5771.64</c:v>
                </c:pt>
                <c:pt idx="188">
                  <c:v>5687.92</c:v>
                </c:pt>
                <c:pt idx="189">
                  <c:v>5619.23</c:v>
                </c:pt>
                <c:pt idx="190">
                  <c:v>5613.15</c:v>
                </c:pt>
                <c:pt idx="191">
                  <c:v>5560.44</c:v>
                </c:pt>
                <c:pt idx="192">
                  <c:v>5577.42</c:v>
                </c:pt>
                <c:pt idx="193">
                  <c:v>5593.62</c:v>
                </c:pt>
                <c:pt idx="194">
                  <c:v>5534.18</c:v>
                </c:pt>
                <c:pt idx="195">
                  <c:v>5474.74</c:v>
                </c:pt>
                <c:pt idx="196">
                  <c:v>5415.72</c:v>
                </c:pt>
                <c:pt idx="197">
                  <c:v>5427.33</c:v>
                </c:pt>
                <c:pt idx="198">
                  <c:v>5396.57</c:v>
                </c:pt>
                <c:pt idx="199">
                  <c:v>5362.97</c:v>
                </c:pt>
                <c:pt idx="200">
                  <c:v>5313.38</c:v>
                </c:pt>
                <c:pt idx="201">
                  <c:v>5308</c:v>
                </c:pt>
                <c:pt idx="202">
                  <c:v>5323.16</c:v>
                </c:pt>
                <c:pt idx="203">
                  <c:v>5310.38</c:v>
                </c:pt>
                <c:pt idx="204">
                  <c:v>5267.96</c:v>
                </c:pt>
                <c:pt idx="205">
                  <c:v>5283.07</c:v>
                </c:pt>
                <c:pt idx="206">
                  <c:v>5302.41</c:v>
                </c:pt>
                <c:pt idx="207">
                  <c:v>5293</c:v>
                </c:pt>
                <c:pt idx="208">
                  <c:v>5271.9</c:v>
                </c:pt>
                <c:pt idx="209">
                  <c:v>5240.38</c:v>
                </c:pt>
                <c:pt idx="210">
                  <c:v>5236.7700000000004</c:v>
                </c:pt>
                <c:pt idx="211">
                  <c:v>5309.31</c:v>
                </c:pt>
                <c:pt idx="212">
                  <c:v>5340.39</c:v>
                </c:pt>
                <c:pt idx="213">
                  <c:v>5348.43</c:v>
                </c:pt>
                <c:pt idx="214">
                  <c:v>5358.94</c:v>
                </c:pt>
                <c:pt idx="215">
                  <c:v>5375.3</c:v>
                </c:pt>
                <c:pt idx="216">
                  <c:v>5377.73</c:v>
                </c:pt>
                <c:pt idx="217">
                  <c:v>5328.17</c:v>
                </c:pt>
                <c:pt idx="218">
                  <c:v>5318.35</c:v>
                </c:pt>
                <c:pt idx="219">
                  <c:v>5345.52</c:v>
                </c:pt>
                <c:pt idx="220">
                  <c:v>5358.2</c:v>
                </c:pt>
                <c:pt idx="221">
                  <c:v>5340.35</c:v>
                </c:pt>
                <c:pt idx="222">
                  <c:v>5317.11</c:v>
                </c:pt>
                <c:pt idx="223">
                  <c:v>5383.26</c:v>
                </c:pt>
                <c:pt idx="224">
                  <c:v>5478.44</c:v>
                </c:pt>
                <c:pt idx="225">
                  <c:v>5444.86</c:v>
                </c:pt>
                <c:pt idx="226">
                  <c:v>5445</c:v>
                </c:pt>
                <c:pt idx="227">
                  <c:v>5458.41</c:v>
                </c:pt>
                <c:pt idx="228">
                  <c:v>5448.72</c:v>
                </c:pt>
                <c:pt idx="229">
                  <c:v>5382.56</c:v>
                </c:pt>
                <c:pt idx="230">
                  <c:v>5335.06</c:v>
                </c:pt>
                <c:pt idx="231">
                  <c:v>5338.4</c:v>
                </c:pt>
                <c:pt idx="232">
                  <c:v>5327.82</c:v>
                </c:pt>
                <c:pt idx="233">
                  <c:v>5334.21</c:v>
                </c:pt>
                <c:pt idx="234">
                  <c:v>5262.22</c:v>
                </c:pt>
                <c:pt idx="235">
                  <c:v>5254.4</c:v>
                </c:pt>
                <c:pt idx="236">
                  <c:v>5221.5600000000004</c:v>
                </c:pt>
                <c:pt idx="237">
                  <c:v>5205.6099999999997</c:v>
                </c:pt>
                <c:pt idx="238">
                  <c:v>5230.7</c:v>
                </c:pt>
                <c:pt idx="239">
                  <c:v>5085.83</c:v>
                </c:pt>
                <c:pt idx="240">
                  <c:v>5085.3599999999997</c:v>
                </c:pt>
                <c:pt idx="241">
                  <c:v>5038.5600000000004</c:v>
                </c:pt>
                <c:pt idx="242">
                  <c:v>4991.7299999999996</c:v>
                </c:pt>
                <c:pt idx="243">
                  <c:v>4947.4399999999996</c:v>
                </c:pt>
                <c:pt idx="244">
                  <c:v>4939.09</c:v>
                </c:pt>
                <c:pt idx="245">
                  <c:v>4945.6400000000003</c:v>
                </c:pt>
                <c:pt idx="246">
                  <c:v>4934.22</c:v>
                </c:pt>
                <c:pt idx="247">
                  <c:v>4940.97</c:v>
                </c:pt>
                <c:pt idx="248">
                  <c:v>4939.8500000000004</c:v>
                </c:pt>
                <c:pt idx="249">
                  <c:v>4953.16</c:v>
                </c:pt>
                <c:pt idx="250">
                  <c:v>4950.62</c:v>
                </c:pt>
                <c:pt idx="251">
                  <c:v>4950.34</c:v>
                </c:pt>
                <c:pt idx="252">
                  <c:v>4966.28</c:v>
                </c:pt>
                <c:pt idx="253">
                  <c:v>5038.53</c:v>
                </c:pt>
                <c:pt idx="254">
                  <c:v>5104.4399999999996</c:v>
                </c:pt>
                <c:pt idx="255">
                  <c:v>5111.8599999999997</c:v>
                </c:pt>
                <c:pt idx="256">
                  <c:v>5138.8500000000004</c:v>
                </c:pt>
                <c:pt idx="257">
                  <c:v>5178.1499999999996</c:v>
                </c:pt>
                <c:pt idx="258">
                  <c:v>5187.97</c:v>
                </c:pt>
                <c:pt idx="259">
                  <c:v>5155.8500000000004</c:v>
                </c:pt>
                <c:pt idx="260">
                  <c:v>5129</c:v>
                </c:pt>
                <c:pt idx="261">
                  <c:v>5124.3999999999996</c:v>
                </c:pt>
                <c:pt idx="262">
                  <c:v>5172.34</c:v>
                </c:pt>
                <c:pt idx="263">
                  <c:v>5220.9799999999996</c:v>
                </c:pt>
                <c:pt idx="264">
                  <c:v>5210.99</c:v>
                </c:pt>
                <c:pt idx="265">
                  <c:v>5205.1099999999997</c:v>
                </c:pt>
                <c:pt idx="266">
                  <c:v>5219.68</c:v>
                </c:pt>
                <c:pt idx="267">
                  <c:v>5231.8500000000004</c:v>
                </c:pt>
                <c:pt idx="268">
                  <c:v>5056.5200000000004</c:v>
                </c:pt>
                <c:pt idx="269">
                  <c:v>4985.1499999999996</c:v>
                </c:pt>
                <c:pt idx="270">
                  <c:v>5039.0600000000004</c:v>
                </c:pt>
                <c:pt idx="271">
                  <c:v>5116.75</c:v>
                </c:pt>
                <c:pt idx="272">
                  <c:v>5151.3500000000004</c:v>
                </c:pt>
                <c:pt idx="273">
                  <c:v>5371.6</c:v>
                </c:pt>
                <c:pt idx="274">
                  <c:v>5410.26</c:v>
                </c:pt>
                <c:pt idx="275">
                  <c:v>5595.82</c:v>
                </c:pt>
                <c:pt idx="276">
                  <c:v>5741.86</c:v>
                </c:pt>
                <c:pt idx="277">
                  <c:v>5791.93</c:v>
                </c:pt>
                <c:pt idx="278">
                  <c:v>6045.55</c:v>
                </c:pt>
                <c:pt idx="279">
                  <c:v>6238.16</c:v>
                </c:pt>
                <c:pt idx="280">
                  <c:v>6286.82</c:v>
                </c:pt>
                <c:pt idx="281">
                  <c:v>6290.11</c:v>
                </c:pt>
                <c:pt idx="282">
                  <c:v>6234</c:v>
                </c:pt>
                <c:pt idx="283">
                  <c:v>5740.76</c:v>
                </c:pt>
                <c:pt idx="284">
                  <c:v>5585.55</c:v>
                </c:pt>
                <c:pt idx="285">
                  <c:v>5481.39</c:v>
                </c:pt>
                <c:pt idx="286">
                  <c:v>5254.58</c:v>
                </c:pt>
                <c:pt idx="287">
                  <c:v>5238.2299999999996</c:v>
                </c:pt>
                <c:pt idx="288">
                  <c:v>5232.93</c:v>
                </c:pt>
                <c:pt idx="289">
                  <c:v>5245.15</c:v>
                </c:pt>
                <c:pt idx="290">
                  <c:v>5243.76</c:v>
                </c:pt>
                <c:pt idx="291">
                  <c:v>5210.12</c:v>
                </c:pt>
                <c:pt idx="292">
                  <c:v>5138.0600000000004</c:v>
                </c:pt>
                <c:pt idx="293">
                  <c:v>5116.92</c:v>
                </c:pt>
                <c:pt idx="294">
                  <c:v>5091.7</c:v>
                </c:pt>
                <c:pt idx="295">
                  <c:v>5079.49</c:v>
                </c:pt>
                <c:pt idx="296">
                  <c:v>5086.8900000000003</c:v>
                </c:pt>
                <c:pt idx="297">
                  <c:v>5094.0600000000004</c:v>
                </c:pt>
                <c:pt idx="298">
                  <c:v>5102.99</c:v>
                </c:pt>
                <c:pt idx="299">
                  <c:v>5101.3999999999996</c:v>
                </c:pt>
              </c:numCache>
            </c:numRef>
          </c:val>
          <c:smooth val="0"/>
          <c:extLst>
            <c:ext xmlns:c16="http://schemas.microsoft.com/office/drawing/2014/chart" uri="{C3380CC4-5D6E-409C-BE32-E72D297353CC}">
              <c16:uniqueId val="{00000001-A0CE-4090-AEE3-5CBEAECC9955}"/>
            </c:ext>
          </c:extLst>
        </c:ser>
        <c:ser>
          <c:idx val="2"/>
          <c:order val="2"/>
          <c:tx>
            <c:strRef>
              <c:f>导出数据!$D$2</c:f>
              <c:strCache>
                <c:ptCount val="1"/>
                <c:pt idx="0">
                  <c:v>高线</c:v>
                </c:pt>
              </c:strCache>
            </c:strRef>
          </c:tx>
          <c:spPr>
            <a:ln w="19050" cap="rnd">
              <a:solidFill>
                <a:srgbClr val="9BBB59"/>
              </a:solidFill>
              <a:round/>
            </a:ln>
            <a:effectLst/>
          </c:spPr>
          <c:marker>
            <c:symbol val="none"/>
          </c:marker>
          <c:cat>
            <c:numRef>
              <c:f>导出数据!$A$4:$A$303</c:f>
              <c:numCache>
                <c:formatCode>yyyy\-mm\-dd</c:formatCode>
                <c:ptCount val="300"/>
                <c:pt idx="0">
                  <c:v>44736</c:v>
                </c:pt>
                <c:pt idx="1">
                  <c:v>44735</c:v>
                </c:pt>
                <c:pt idx="2">
                  <c:v>44734</c:v>
                </c:pt>
                <c:pt idx="3">
                  <c:v>44733</c:v>
                </c:pt>
                <c:pt idx="4">
                  <c:v>44732</c:v>
                </c:pt>
                <c:pt idx="5">
                  <c:v>44729</c:v>
                </c:pt>
                <c:pt idx="6">
                  <c:v>44728</c:v>
                </c:pt>
                <c:pt idx="7">
                  <c:v>44727</c:v>
                </c:pt>
                <c:pt idx="8">
                  <c:v>44726</c:v>
                </c:pt>
                <c:pt idx="9">
                  <c:v>44725</c:v>
                </c:pt>
                <c:pt idx="10">
                  <c:v>44722</c:v>
                </c:pt>
                <c:pt idx="11">
                  <c:v>44721</c:v>
                </c:pt>
                <c:pt idx="12">
                  <c:v>44720</c:v>
                </c:pt>
                <c:pt idx="13">
                  <c:v>44719</c:v>
                </c:pt>
                <c:pt idx="14">
                  <c:v>44718</c:v>
                </c:pt>
                <c:pt idx="15">
                  <c:v>44714</c:v>
                </c:pt>
                <c:pt idx="16">
                  <c:v>44713</c:v>
                </c:pt>
                <c:pt idx="17">
                  <c:v>44712</c:v>
                </c:pt>
                <c:pt idx="18">
                  <c:v>44711</c:v>
                </c:pt>
                <c:pt idx="19">
                  <c:v>44708</c:v>
                </c:pt>
                <c:pt idx="20">
                  <c:v>44707</c:v>
                </c:pt>
                <c:pt idx="21">
                  <c:v>44706</c:v>
                </c:pt>
                <c:pt idx="22">
                  <c:v>44705</c:v>
                </c:pt>
                <c:pt idx="23">
                  <c:v>44704</c:v>
                </c:pt>
                <c:pt idx="24">
                  <c:v>44701</c:v>
                </c:pt>
                <c:pt idx="25">
                  <c:v>44700</c:v>
                </c:pt>
                <c:pt idx="26">
                  <c:v>44699</c:v>
                </c:pt>
                <c:pt idx="27">
                  <c:v>44698</c:v>
                </c:pt>
                <c:pt idx="28">
                  <c:v>44697</c:v>
                </c:pt>
                <c:pt idx="29">
                  <c:v>44694</c:v>
                </c:pt>
                <c:pt idx="30">
                  <c:v>44693</c:v>
                </c:pt>
                <c:pt idx="31">
                  <c:v>44692</c:v>
                </c:pt>
                <c:pt idx="32">
                  <c:v>44691</c:v>
                </c:pt>
                <c:pt idx="33">
                  <c:v>44690</c:v>
                </c:pt>
                <c:pt idx="34">
                  <c:v>44688</c:v>
                </c:pt>
                <c:pt idx="35">
                  <c:v>44687</c:v>
                </c:pt>
                <c:pt idx="36">
                  <c:v>44686</c:v>
                </c:pt>
                <c:pt idx="37">
                  <c:v>44680</c:v>
                </c:pt>
                <c:pt idx="38">
                  <c:v>44679</c:v>
                </c:pt>
                <c:pt idx="39">
                  <c:v>44678</c:v>
                </c:pt>
                <c:pt idx="40">
                  <c:v>44677</c:v>
                </c:pt>
                <c:pt idx="41">
                  <c:v>44676</c:v>
                </c:pt>
                <c:pt idx="42">
                  <c:v>44675</c:v>
                </c:pt>
                <c:pt idx="43">
                  <c:v>44673</c:v>
                </c:pt>
                <c:pt idx="44">
                  <c:v>44672</c:v>
                </c:pt>
                <c:pt idx="45">
                  <c:v>44671</c:v>
                </c:pt>
                <c:pt idx="46">
                  <c:v>44670</c:v>
                </c:pt>
                <c:pt idx="47">
                  <c:v>44669</c:v>
                </c:pt>
                <c:pt idx="48">
                  <c:v>44666</c:v>
                </c:pt>
                <c:pt idx="49">
                  <c:v>44665</c:v>
                </c:pt>
                <c:pt idx="50">
                  <c:v>44664</c:v>
                </c:pt>
                <c:pt idx="51">
                  <c:v>44663</c:v>
                </c:pt>
                <c:pt idx="52">
                  <c:v>44662</c:v>
                </c:pt>
                <c:pt idx="53">
                  <c:v>44659</c:v>
                </c:pt>
                <c:pt idx="54">
                  <c:v>44658</c:v>
                </c:pt>
                <c:pt idx="55">
                  <c:v>44657</c:v>
                </c:pt>
                <c:pt idx="56">
                  <c:v>44653</c:v>
                </c:pt>
                <c:pt idx="57">
                  <c:v>44652</c:v>
                </c:pt>
                <c:pt idx="58">
                  <c:v>44651</c:v>
                </c:pt>
                <c:pt idx="59">
                  <c:v>44650</c:v>
                </c:pt>
                <c:pt idx="60">
                  <c:v>44649</c:v>
                </c:pt>
                <c:pt idx="61">
                  <c:v>44648</c:v>
                </c:pt>
                <c:pt idx="62">
                  <c:v>44645</c:v>
                </c:pt>
                <c:pt idx="63">
                  <c:v>44644</c:v>
                </c:pt>
                <c:pt idx="64">
                  <c:v>44643</c:v>
                </c:pt>
                <c:pt idx="65">
                  <c:v>44642</c:v>
                </c:pt>
                <c:pt idx="66">
                  <c:v>44641</c:v>
                </c:pt>
                <c:pt idx="67">
                  <c:v>44638</c:v>
                </c:pt>
                <c:pt idx="68">
                  <c:v>44637</c:v>
                </c:pt>
                <c:pt idx="69">
                  <c:v>44636</c:v>
                </c:pt>
                <c:pt idx="70">
                  <c:v>44635</c:v>
                </c:pt>
                <c:pt idx="71">
                  <c:v>44634</c:v>
                </c:pt>
                <c:pt idx="72">
                  <c:v>44631</c:v>
                </c:pt>
                <c:pt idx="73">
                  <c:v>44630</c:v>
                </c:pt>
                <c:pt idx="74">
                  <c:v>44629</c:v>
                </c:pt>
                <c:pt idx="75">
                  <c:v>44628</c:v>
                </c:pt>
                <c:pt idx="76">
                  <c:v>44627</c:v>
                </c:pt>
                <c:pt idx="77">
                  <c:v>44624</c:v>
                </c:pt>
                <c:pt idx="78">
                  <c:v>44623</c:v>
                </c:pt>
                <c:pt idx="79">
                  <c:v>44622</c:v>
                </c:pt>
                <c:pt idx="80">
                  <c:v>44621</c:v>
                </c:pt>
                <c:pt idx="81">
                  <c:v>44620</c:v>
                </c:pt>
                <c:pt idx="82">
                  <c:v>44617</c:v>
                </c:pt>
                <c:pt idx="83">
                  <c:v>44616</c:v>
                </c:pt>
                <c:pt idx="84">
                  <c:v>44615</c:v>
                </c:pt>
                <c:pt idx="85">
                  <c:v>44614</c:v>
                </c:pt>
                <c:pt idx="86">
                  <c:v>44613</c:v>
                </c:pt>
                <c:pt idx="87">
                  <c:v>44610</c:v>
                </c:pt>
                <c:pt idx="88">
                  <c:v>44609</c:v>
                </c:pt>
                <c:pt idx="89">
                  <c:v>44608</c:v>
                </c:pt>
                <c:pt idx="90">
                  <c:v>44607</c:v>
                </c:pt>
                <c:pt idx="91">
                  <c:v>44606</c:v>
                </c:pt>
                <c:pt idx="92">
                  <c:v>44603</c:v>
                </c:pt>
                <c:pt idx="93">
                  <c:v>44602</c:v>
                </c:pt>
                <c:pt idx="94">
                  <c:v>44601</c:v>
                </c:pt>
                <c:pt idx="95">
                  <c:v>44600</c:v>
                </c:pt>
                <c:pt idx="96">
                  <c:v>44599</c:v>
                </c:pt>
                <c:pt idx="97">
                  <c:v>44591</c:v>
                </c:pt>
                <c:pt idx="98">
                  <c:v>44590</c:v>
                </c:pt>
                <c:pt idx="99">
                  <c:v>44589</c:v>
                </c:pt>
                <c:pt idx="100">
                  <c:v>44588</c:v>
                </c:pt>
                <c:pt idx="101">
                  <c:v>44587</c:v>
                </c:pt>
                <c:pt idx="102">
                  <c:v>44586</c:v>
                </c:pt>
                <c:pt idx="103">
                  <c:v>44585</c:v>
                </c:pt>
                <c:pt idx="104">
                  <c:v>44582</c:v>
                </c:pt>
                <c:pt idx="105">
                  <c:v>44581</c:v>
                </c:pt>
                <c:pt idx="106">
                  <c:v>44580</c:v>
                </c:pt>
                <c:pt idx="107">
                  <c:v>44579</c:v>
                </c:pt>
                <c:pt idx="108">
                  <c:v>44578</c:v>
                </c:pt>
                <c:pt idx="109">
                  <c:v>44575</c:v>
                </c:pt>
                <c:pt idx="110">
                  <c:v>44574</c:v>
                </c:pt>
                <c:pt idx="111">
                  <c:v>44573</c:v>
                </c:pt>
                <c:pt idx="112">
                  <c:v>44572</c:v>
                </c:pt>
                <c:pt idx="113">
                  <c:v>44571</c:v>
                </c:pt>
                <c:pt idx="114">
                  <c:v>44568</c:v>
                </c:pt>
                <c:pt idx="115">
                  <c:v>44567</c:v>
                </c:pt>
                <c:pt idx="116">
                  <c:v>44566</c:v>
                </c:pt>
                <c:pt idx="117">
                  <c:v>44565</c:v>
                </c:pt>
                <c:pt idx="118">
                  <c:v>44561</c:v>
                </c:pt>
                <c:pt idx="119">
                  <c:v>44560</c:v>
                </c:pt>
                <c:pt idx="120">
                  <c:v>44559</c:v>
                </c:pt>
                <c:pt idx="121">
                  <c:v>44558</c:v>
                </c:pt>
                <c:pt idx="122">
                  <c:v>44557</c:v>
                </c:pt>
                <c:pt idx="123">
                  <c:v>44554</c:v>
                </c:pt>
                <c:pt idx="124">
                  <c:v>44553</c:v>
                </c:pt>
                <c:pt idx="125">
                  <c:v>44552</c:v>
                </c:pt>
                <c:pt idx="126">
                  <c:v>44551</c:v>
                </c:pt>
                <c:pt idx="127">
                  <c:v>44550</c:v>
                </c:pt>
                <c:pt idx="128">
                  <c:v>44547</c:v>
                </c:pt>
                <c:pt idx="129">
                  <c:v>44546</c:v>
                </c:pt>
                <c:pt idx="130">
                  <c:v>44545</c:v>
                </c:pt>
                <c:pt idx="131">
                  <c:v>44544</c:v>
                </c:pt>
                <c:pt idx="132">
                  <c:v>44543</c:v>
                </c:pt>
                <c:pt idx="133">
                  <c:v>44540</c:v>
                </c:pt>
                <c:pt idx="134">
                  <c:v>44539</c:v>
                </c:pt>
                <c:pt idx="135">
                  <c:v>44538</c:v>
                </c:pt>
                <c:pt idx="136">
                  <c:v>44537</c:v>
                </c:pt>
                <c:pt idx="137">
                  <c:v>44536</c:v>
                </c:pt>
                <c:pt idx="138">
                  <c:v>44533</c:v>
                </c:pt>
                <c:pt idx="139">
                  <c:v>44532</c:v>
                </c:pt>
                <c:pt idx="140">
                  <c:v>44531</c:v>
                </c:pt>
                <c:pt idx="141">
                  <c:v>44530</c:v>
                </c:pt>
                <c:pt idx="142">
                  <c:v>44529</c:v>
                </c:pt>
                <c:pt idx="143">
                  <c:v>44526</c:v>
                </c:pt>
                <c:pt idx="144">
                  <c:v>44525</c:v>
                </c:pt>
                <c:pt idx="145">
                  <c:v>44524</c:v>
                </c:pt>
                <c:pt idx="146">
                  <c:v>44523</c:v>
                </c:pt>
                <c:pt idx="147">
                  <c:v>44522</c:v>
                </c:pt>
                <c:pt idx="148">
                  <c:v>44519</c:v>
                </c:pt>
                <c:pt idx="149">
                  <c:v>44518</c:v>
                </c:pt>
                <c:pt idx="150">
                  <c:v>44517</c:v>
                </c:pt>
                <c:pt idx="151">
                  <c:v>44516</c:v>
                </c:pt>
                <c:pt idx="152">
                  <c:v>44515</c:v>
                </c:pt>
                <c:pt idx="153">
                  <c:v>44512</c:v>
                </c:pt>
                <c:pt idx="154">
                  <c:v>44511</c:v>
                </c:pt>
                <c:pt idx="155">
                  <c:v>44510</c:v>
                </c:pt>
                <c:pt idx="156">
                  <c:v>44509</c:v>
                </c:pt>
                <c:pt idx="157">
                  <c:v>44508</c:v>
                </c:pt>
                <c:pt idx="158">
                  <c:v>44505</c:v>
                </c:pt>
                <c:pt idx="159">
                  <c:v>44504</c:v>
                </c:pt>
                <c:pt idx="160">
                  <c:v>44503</c:v>
                </c:pt>
                <c:pt idx="161">
                  <c:v>44502</c:v>
                </c:pt>
                <c:pt idx="162">
                  <c:v>44501</c:v>
                </c:pt>
                <c:pt idx="163">
                  <c:v>44498</c:v>
                </c:pt>
                <c:pt idx="164">
                  <c:v>44497</c:v>
                </c:pt>
                <c:pt idx="165">
                  <c:v>44496</c:v>
                </c:pt>
                <c:pt idx="166">
                  <c:v>44495</c:v>
                </c:pt>
                <c:pt idx="167">
                  <c:v>44494</c:v>
                </c:pt>
                <c:pt idx="168">
                  <c:v>44491</c:v>
                </c:pt>
                <c:pt idx="169">
                  <c:v>44490</c:v>
                </c:pt>
                <c:pt idx="170">
                  <c:v>44489</c:v>
                </c:pt>
                <c:pt idx="171">
                  <c:v>44488</c:v>
                </c:pt>
                <c:pt idx="172">
                  <c:v>44487</c:v>
                </c:pt>
                <c:pt idx="173">
                  <c:v>44484</c:v>
                </c:pt>
                <c:pt idx="174">
                  <c:v>44483</c:v>
                </c:pt>
                <c:pt idx="175">
                  <c:v>44482</c:v>
                </c:pt>
                <c:pt idx="176">
                  <c:v>44481</c:v>
                </c:pt>
                <c:pt idx="177">
                  <c:v>44480</c:v>
                </c:pt>
                <c:pt idx="178">
                  <c:v>44478</c:v>
                </c:pt>
                <c:pt idx="179">
                  <c:v>44477</c:v>
                </c:pt>
                <c:pt idx="180">
                  <c:v>44469</c:v>
                </c:pt>
                <c:pt idx="181">
                  <c:v>44468</c:v>
                </c:pt>
                <c:pt idx="182">
                  <c:v>44467</c:v>
                </c:pt>
                <c:pt idx="183">
                  <c:v>44466</c:v>
                </c:pt>
                <c:pt idx="184">
                  <c:v>44465</c:v>
                </c:pt>
                <c:pt idx="185">
                  <c:v>44463</c:v>
                </c:pt>
                <c:pt idx="186">
                  <c:v>44462</c:v>
                </c:pt>
                <c:pt idx="187">
                  <c:v>44461</c:v>
                </c:pt>
                <c:pt idx="188">
                  <c:v>44457</c:v>
                </c:pt>
                <c:pt idx="189">
                  <c:v>44456</c:v>
                </c:pt>
                <c:pt idx="190">
                  <c:v>44455</c:v>
                </c:pt>
                <c:pt idx="191">
                  <c:v>44454</c:v>
                </c:pt>
                <c:pt idx="192">
                  <c:v>44453</c:v>
                </c:pt>
                <c:pt idx="193">
                  <c:v>44452</c:v>
                </c:pt>
                <c:pt idx="194">
                  <c:v>44449</c:v>
                </c:pt>
                <c:pt idx="195">
                  <c:v>44448</c:v>
                </c:pt>
                <c:pt idx="196">
                  <c:v>44447</c:v>
                </c:pt>
                <c:pt idx="197">
                  <c:v>44446</c:v>
                </c:pt>
                <c:pt idx="198">
                  <c:v>44445</c:v>
                </c:pt>
                <c:pt idx="199">
                  <c:v>44442</c:v>
                </c:pt>
                <c:pt idx="200">
                  <c:v>44441</c:v>
                </c:pt>
                <c:pt idx="201">
                  <c:v>44440</c:v>
                </c:pt>
                <c:pt idx="202">
                  <c:v>44439</c:v>
                </c:pt>
                <c:pt idx="203">
                  <c:v>44438</c:v>
                </c:pt>
                <c:pt idx="204">
                  <c:v>44435</c:v>
                </c:pt>
                <c:pt idx="205">
                  <c:v>44434</c:v>
                </c:pt>
                <c:pt idx="206">
                  <c:v>44433</c:v>
                </c:pt>
                <c:pt idx="207">
                  <c:v>44432</c:v>
                </c:pt>
                <c:pt idx="208">
                  <c:v>44431</c:v>
                </c:pt>
                <c:pt idx="209">
                  <c:v>44428</c:v>
                </c:pt>
                <c:pt idx="210">
                  <c:v>44427</c:v>
                </c:pt>
                <c:pt idx="211">
                  <c:v>44426</c:v>
                </c:pt>
                <c:pt idx="212">
                  <c:v>44425</c:v>
                </c:pt>
                <c:pt idx="213">
                  <c:v>44424</c:v>
                </c:pt>
                <c:pt idx="214">
                  <c:v>44421</c:v>
                </c:pt>
                <c:pt idx="215">
                  <c:v>44420</c:v>
                </c:pt>
                <c:pt idx="216">
                  <c:v>44419</c:v>
                </c:pt>
                <c:pt idx="217">
                  <c:v>44418</c:v>
                </c:pt>
                <c:pt idx="218">
                  <c:v>44417</c:v>
                </c:pt>
                <c:pt idx="219">
                  <c:v>44414</c:v>
                </c:pt>
                <c:pt idx="220">
                  <c:v>44413</c:v>
                </c:pt>
                <c:pt idx="221">
                  <c:v>44412</c:v>
                </c:pt>
                <c:pt idx="222">
                  <c:v>44411</c:v>
                </c:pt>
                <c:pt idx="223">
                  <c:v>44410</c:v>
                </c:pt>
                <c:pt idx="224">
                  <c:v>44407</c:v>
                </c:pt>
                <c:pt idx="225">
                  <c:v>44406</c:v>
                </c:pt>
                <c:pt idx="226">
                  <c:v>44405</c:v>
                </c:pt>
                <c:pt idx="227">
                  <c:v>44404</c:v>
                </c:pt>
                <c:pt idx="228">
                  <c:v>44403</c:v>
                </c:pt>
                <c:pt idx="229">
                  <c:v>44400</c:v>
                </c:pt>
                <c:pt idx="230">
                  <c:v>44399</c:v>
                </c:pt>
                <c:pt idx="231">
                  <c:v>44398</c:v>
                </c:pt>
                <c:pt idx="232">
                  <c:v>44397</c:v>
                </c:pt>
                <c:pt idx="233">
                  <c:v>44396</c:v>
                </c:pt>
                <c:pt idx="234">
                  <c:v>44393</c:v>
                </c:pt>
                <c:pt idx="235">
                  <c:v>44392</c:v>
                </c:pt>
                <c:pt idx="236">
                  <c:v>44391</c:v>
                </c:pt>
                <c:pt idx="237">
                  <c:v>44390</c:v>
                </c:pt>
                <c:pt idx="238">
                  <c:v>44389</c:v>
                </c:pt>
                <c:pt idx="239">
                  <c:v>44386</c:v>
                </c:pt>
                <c:pt idx="240">
                  <c:v>44385</c:v>
                </c:pt>
                <c:pt idx="241">
                  <c:v>44384</c:v>
                </c:pt>
                <c:pt idx="242">
                  <c:v>44383</c:v>
                </c:pt>
                <c:pt idx="243">
                  <c:v>44382</c:v>
                </c:pt>
                <c:pt idx="244">
                  <c:v>44379</c:v>
                </c:pt>
                <c:pt idx="245">
                  <c:v>44378</c:v>
                </c:pt>
                <c:pt idx="246">
                  <c:v>44377</c:v>
                </c:pt>
                <c:pt idx="247">
                  <c:v>44376</c:v>
                </c:pt>
                <c:pt idx="248">
                  <c:v>44375</c:v>
                </c:pt>
                <c:pt idx="249">
                  <c:v>44372</c:v>
                </c:pt>
                <c:pt idx="250">
                  <c:v>44371</c:v>
                </c:pt>
                <c:pt idx="251">
                  <c:v>44370</c:v>
                </c:pt>
                <c:pt idx="252">
                  <c:v>44369</c:v>
                </c:pt>
                <c:pt idx="253">
                  <c:v>44368</c:v>
                </c:pt>
                <c:pt idx="254">
                  <c:v>44365</c:v>
                </c:pt>
                <c:pt idx="255">
                  <c:v>44364</c:v>
                </c:pt>
                <c:pt idx="256">
                  <c:v>44363</c:v>
                </c:pt>
                <c:pt idx="257">
                  <c:v>44362</c:v>
                </c:pt>
                <c:pt idx="258">
                  <c:v>44358</c:v>
                </c:pt>
                <c:pt idx="259">
                  <c:v>44357</c:v>
                </c:pt>
                <c:pt idx="260">
                  <c:v>44356</c:v>
                </c:pt>
                <c:pt idx="261">
                  <c:v>44355</c:v>
                </c:pt>
                <c:pt idx="262">
                  <c:v>44354</c:v>
                </c:pt>
                <c:pt idx="263">
                  <c:v>44351</c:v>
                </c:pt>
                <c:pt idx="264">
                  <c:v>44350</c:v>
                </c:pt>
                <c:pt idx="265">
                  <c:v>44349</c:v>
                </c:pt>
                <c:pt idx="266">
                  <c:v>44348</c:v>
                </c:pt>
                <c:pt idx="267">
                  <c:v>44347</c:v>
                </c:pt>
                <c:pt idx="268">
                  <c:v>44344</c:v>
                </c:pt>
                <c:pt idx="269">
                  <c:v>44343</c:v>
                </c:pt>
                <c:pt idx="270">
                  <c:v>44342</c:v>
                </c:pt>
                <c:pt idx="271">
                  <c:v>44341</c:v>
                </c:pt>
                <c:pt idx="272">
                  <c:v>44340</c:v>
                </c:pt>
                <c:pt idx="273">
                  <c:v>44337</c:v>
                </c:pt>
                <c:pt idx="274">
                  <c:v>44336</c:v>
                </c:pt>
                <c:pt idx="275">
                  <c:v>44335</c:v>
                </c:pt>
                <c:pt idx="276">
                  <c:v>44334</c:v>
                </c:pt>
                <c:pt idx="277">
                  <c:v>44333</c:v>
                </c:pt>
                <c:pt idx="278">
                  <c:v>44330</c:v>
                </c:pt>
                <c:pt idx="279">
                  <c:v>44329</c:v>
                </c:pt>
                <c:pt idx="280">
                  <c:v>44328</c:v>
                </c:pt>
                <c:pt idx="281">
                  <c:v>44327</c:v>
                </c:pt>
                <c:pt idx="282">
                  <c:v>44326</c:v>
                </c:pt>
                <c:pt idx="283">
                  <c:v>44324</c:v>
                </c:pt>
                <c:pt idx="284">
                  <c:v>44323</c:v>
                </c:pt>
                <c:pt idx="285">
                  <c:v>44322</c:v>
                </c:pt>
                <c:pt idx="286">
                  <c:v>44316</c:v>
                </c:pt>
                <c:pt idx="287">
                  <c:v>44315</c:v>
                </c:pt>
                <c:pt idx="288">
                  <c:v>44314</c:v>
                </c:pt>
                <c:pt idx="289">
                  <c:v>44313</c:v>
                </c:pt>
                <c:pt idx="290">
                  <c:v>44312</c:v>
                </c:pt>
                <c:pt idx="291">
                  <c:v>44311</c:v>
                </c:pt>
                <c:pt idx="292">
                  <c:v>44309</c:v>
                </c:pt>
                <c:pt idx="293">
                  <c:v>44308</c:v>
                </c:pt>
                <c:pt idx="294">
                  <c:v>44307</c:v>
                </c:pt>
                <c:pt idx="295">
                  <c:v>44306</c:v>
                </c:pt>
                <c:pt idx="296">
                  <c:v>44305</c:v>
                </c:pt>
                <c:pt idx="297">
                  <c:v>44302</c:v>
                </c:pt>
                <c:pt idx="298">
                  <c:v>44301</c:v>
                </c:pt>
                <c:pt idx="299">
                  <c:v>44300</c:v>
                </c:pt>
              </c:numCache>
            </c:numRef>
          </c:cat>
          <c:val>
            <c:numRef>
              <c:f>导出数据!$D$4:$D$303</c:f>
              <c:numCache>
                <c:formatCode>General</c:formatCode>
                <c:ptCount val="300"/>
                <c:pt idx="0">
                  <c:v>4686.83</c:v>
                </c:pt>
                <c:pt idx="1">
                  <c:v>4683.99</c:v>
                </c:pt>
                <c:pt idx="2">
                  <c:v>4701.91</c:v>
                </c:pt>
                <c:pt idx="3">
                  <c:v>4728.57</c:v>
                </c:pt>
                <c:pt idx="4">
                  <c:v>4752.04</c:v>
                </c:pt>
                <c:pt idx="5">
                  <c:v>4985.8900000000003</c:v>
                </c:pt>
                <c:pt idx="6">
                  <c:v>5050.7700000000004</c:v>
                </c:pt>
                <c:pt idx="7">
                  <c:v>5081.07</c:v>
                </c:pt>
                <c:pt idx="8">
                  <c:v>5111</c:v>
                </c:pt>
                <c:pt idx="9">
                  <c:v>5156.3</c:v>
                </c:pt>
                <c:pt idx="10">
                  <c:v>5213.6499999999996</c:v>
                </c:pt>
                <c:pt idx="11">
                  <c:v>5230.53</c:v>
                </c:pt>
                <c:pt idx="12">
                  <c:v>5229.87</c:v>
                </c:pt>
                <c:pt idx="13">
                  <c:v>5231.58</c:v>
                </c:pt>
                <c:pt idx="14">
                  <c:v>5249.06</c:v>
                </c:pt>
                <c:pt idx="15">
                  <c:v>5227.7700000000004</c:v>
                </c:pt>
                <c:pt idx="16">
                  <c:v>5204.8999999999996</c:v>
                </c:pt>
                <c:pt idx="17">
                  <c:v>5192.2700000000004</c:v>
                </c:pt>
                <c:pt idx="18">
                  <c:v>5186.76</c:v>
                </c:pt>
                <c:pt idx="19">
                  <c:v>5170.92</c:v>
                </c:pt>
                <c:pt idx="20">
                  <c:v>5147.34</c:v>
                </c:pt>
                <c:pt idx="21">
                  <c:v>5168.13</c:v>
                </c:pt>
                <c:pt idx="22">
                  <c:v>5200.32</c:v>
                </c:pt>
                <c:pt idx="23">
                  <c:v>5239.01</c:v>
                </c:pt>
                <c:pt idx="24">
                  <c:v>5244.28</c:v>
                </c:pt>
                <c:pt idx="25">
                  <c:v>5229.95</c:v>
                </c:pt>
                <c:pt idx="26">
                  <c:v>5275.25</c:v>
                </c:pt>
                <c:pt idx="27">
                  <c:v>5311.04</c:v>
                </c:pt>
                <c:pt idx="28">
                  <c:v>5326.03</c:v>
                </c:pt>
                <c:pt idx="29">
                  <c:v>5349.74</c:v>
                </c:pt>
                <c:pt idx="30">
                  <c:v>5365.79</c:v>
                </c:pt>
                <c:pt idx="31">
                  <c:v>5371.17</c:v>
                </c:pt>
                <c:pt idx="32">
                  <c:v>5355.29</c:v>
                </c:pt>
                <c:pt idx="33">
                  <c:v>5402.37</c:v>
                </c:pt>
                <c:pt idx="34">
                  <c:v>5443.68</c:v>
                </c:pt>
                <c:pt idx="35">
                  <c:v>5478.44</c:v>
                </c:pt>
                <c:pt idx="36">
                  <c:v>5500.42</c:v>
                </c:pt>
                <c:pt idx="37">
                  <c:v>5449.02</c:v>
                </c:pt>
                <c:pt idx="38">
                  <c:v>5434.32</c:v>
                </c:pt>
                <c:pt idx="39">
                  <c:v>5434.62</c:v>
                </c:pt>
                <c:pt idx="40">
                  <c:v>5414.5</c:v>
                </c:pt>
                <c:pt idx="41">
                  <c:v>5424.49</c:v>
                </c:pt>
                <c:pt idx="42">
                  <c:v>5464.26</c:v>
                </c:pt>
                <c:pt idx="43">
                  <c:v>5500.22</c:v>
                </c:pt>
                <c:pt idx="44">
                  <c:v>5510.85</c:v>
                </c:pt>
                <c:pt idx="45">
                  <c:v>5503.61</c:v>
                </c:pt>
                <c:pt idx="46">
                  <c:v>5486.48</c:v>
                </c:pt>
                <c:pt idx="47">
                  <c:v>5476.41</c:v>
                </c:pt>
                <c:pt idx="48">
                  <c:v>5474.78</c:v>
                </c:pt>
                <c:pt idx="49">
                  <c:v>5450.62</c:v>
                </c:pt>
                <c:pt idx="50">
                  <c:v>5450.02</c:v>
                </c:pt>
                <c:pt idx="51">
                  <c:v>5439.58</c:v>
                </c:pt>
                <c:pt idx="52">
                  <c:v>5430.28</c:v>
                </c:pt>
                <c:pt idx="53">
                  <c:v>5480.27</c:v>
                </c:pt>
                <c:pt idx="54">
                  <c:v>5504.19</c:v>
                </c:pt>
                <c:pt idx="55">
                  <c:v>5512.36</c:v>
                </c:pt>
                <c:pt idx="56">
                  <c:v>5482</c:v>
                </c:pt>
                <c:pt idx="57">
                  <c:v>5439.72</c:v>
                </c:pt>
                <c:pt idx="58">
                  <c:v>5411.7</c:v>
                </c:pt>
                <c:pt idx="59">
                  <c:v>5395.94</c:v>
                </c:pt>
                <c:pt idx="60">
                  <c:v>5399.14</c:v>
                </c:pt>
                <c:pt idx="61">
                  <c:v>5379.42</c:v>
                </c:pt>
                <c:pt idx="62">
                  <c:v>5329.14</c:v>
                </c:pt>
                <c:pt idx="63">
                  <c:v>5320.91</c:v>
                </c:pt>
                <c:pt idx="64">
                  <c:v>5303.48</c:v>
                </c:pt>
                <c:pt idx="65">
                  <c:v>5301.47</c:v>
                </c:pt>
                <c:pt idx="66">
                  <c:v>5303.81</c:v>
                </c:pt>
                <c:pt idx="67">
                  <c:v>5293.42</c:v>
                </c:pt>
                <c:pt idx="68">
                  <c:v>5281.15</c:v>
                </c:pt>
                <c:pt idx="69">
                  <c:v>5252.19</c:v>
                </c:pt>
                <c:pt idx="70">
                  <c:v>5232.13</c:v>
                </c:pt>
                <c:pt idx="71">
                  <c:v>5253.36</c:v>
                </c:pt>
                <c:pt idx="72">
                  <c:v>5294.24</c:v>
                </c:pt>
                <c:pt idx="73">
                  <c:v>5306.03</c:v>
                </c:pt>
                <c:pt idx="74">
                  <c:v>5342.07</c:v>
                </c:pt>
                <c:pt idx="75">
                  <c:v>5371.79</c:v>
                </c:pt>
                <c:pt idx="76">
                  <c:v>5381.55</c:v>
                </c:pt>
                <c:pt idx="77">
                  <c:v>5293.86</c:v>
                </c:pt>
                <c:pt idx="78">
                  <c:v>5294.7</c:v>
                </c:pt>
                <c:pt idx="79">
                  <c:v>5269.51</c:v>
                </c:pt>
                <c:pt idx="80">
                  <c:v>5239.08</c:v>
                </c:pt>
                <c:pt idx="81">
                  <c:v>5204.8100000000004</c:v>
                </c:pt>
                <c:pt idx="82">
                  <c:v>5198.4799999999996</c:v>
                </c:pt>
                <c:pt idx="83">
                  <c:v>5240.3100000000004</c:v>
                </c:pt>
                <c:pt idx="84">
                  <c:v>5264.06</c:v>
                </c:pt>
                <c:pt idx="85">
                  <c:v>5272.4</c:v>
                </c:pt>
                <c:pt idx="86">
                  <c:v>5259.13</c:v>
                </c:pt>
                <c:pt idx="87">
                  <c:v>5249.37</c:v>
                </c:pt>
                <c:pt idx="88">
                  <c:v>5262.04</c:v>
                </c:pt>
                <c:pt idx="89">
                  <c:v>5283.11</c:v>
                </c:pt>
                <c:pt idx="90">
                  <c:v>5294.66</c:v>
                </c:pt>
                <c:pt idx="91">
                  <c:v>5339.27</c:v>
                </c:pt>
                <c:pt idx="92">
                  <c:v>5360.39</c:v>
                </c:pt>
                <c:pt idx="93">
                  <c:v>5329.25</c:v>
                </c:pt>
                <c:pt idx="94">
                  <c:v>5319.06</c:v>
                </c:pt>
                <c:pt idx="95">
                  <c:v>5295.72</c:v>
                </c:pt>
                <c:pt idx="96">
                  <c:v>5226.74</c:v>
                </c:pt>
                <c:pt idx="97">
                  <c:v>5154.75</c:v>
                </c:pt>
                <c:pt idx="98">
                  <c:v>5154.75</c:v>
                </c:pt>
                <c:pt idx="99">
                  <c:v>5154.47</c:v>
                </c:pt>
                <c:pt idx="100">
                  <c:v>5154.47</c:v>
                </c:pt>
                <c:pt idx="101">
                  <c:v>5153.66</c:v>
                </c:pt>
                <c:pt idx="102">
                  <c:v>5152.2</c:v>
                </c:pt>
                <c:pt idx="103">
                  <c:v>5148.55</c:v>
                </c:pt>
                <c:pt idx="104">
                  <c:v>5144.68</c:v>
                </c:pt>
                <c:pt idx="105">
                  <c:v>5138.08</c:v>
                </c:pt>
                <c:pt idx="106">
                  <c:v>5131.28</c:v>
                </c:pt>
                <c:pt idx="107">
                  <c:v>5121.47</c:v>
                </c:pt>
                <c:pt idx="108">
                  <c:v>5124.2299999999996</c:v>
                </c:pt>
                <c:pt idx="109">
                  <c:v>5125.72</c:v>
                </c:pt>
                <c:pt idx="110">
                  <c:v>5120.8999999999996</c:v>
                </c:pt>
                <c:pt idx="111">
                  <c:v>5106.58</c:v>
                </c:pt>
                <c:pt idx="112">
                  <c:v>5098.5200000000004</c:v>
                </c:pt>
                <c:pt idx="113">
                  <c:v>5100.1000000000004</c:v>
                </c:pt>
                <c:pt idx="114">
                  <c:v>5097.4799999999996</c:v>
                </c:pt>
                <c:pt idx="115">
                  <c:v>5096.25</c:v>
                </c:pt>
                <c:pt idx="116">
                  <c:v>5088.59</c:v>
                </c:pt>
                <c:pt idx="117">
                  <c:v>5086.41</c:v>
                </c:pt>
                <c:pt idx="118">
                  <c:v>5088.9799999999996</c:v>
                </c:pt>
                <c:pt idx="119">
                  <c:v>5093.5200000000004</c:v>
                </c:pt>
                <c:pt idx="120">
                  <c:v>5109.4399999999996</c:v>
                </c:pt>
                <c:pt idx="121">
                  <c:v>5124.1000000000004</c:v>
                </c:pt>
                <c:pt idx="122">
                  <c:v>5161.43</c:v>
                </c:pt>
                <c:pt idx="123">
                  <c:v>5211.09</c:v>
                </c:pt>
                <c:pt idx="124">
                  <c:v>5210.21</c:v>
                </c:pt>
                <c:pt idx="125">
                  <c:v>5216.8999999999996</c:v>
                </c:pt>
                <c:pt idx="126">
                  <c:v>5230.84</c:v>
                </c:pt>
                <c:pt idx="127">
                  <c:v>5240.8100000000004</c:v>
                </c:pt>
                <c:pt idx="128">
                  <c:v>5229.42</c:v>
                </c:pt>
                <c:pt idx="129">
                  <c:v>5219.33</c:v>
                </c:pt>
                <c:pt idx="130">
                  <c:v>5206.72</c:v>
                </c:pt>
                <c:pt idx="131">
                  <c:v>5199.18</c:v>
                </c:pt>
                <c:pt idx="132">
                  <c:v>5194.8500000000004</c:v>
                </c:pt>
                <c:pt idx="133">
                  <c:v>5201.12</c:v>
                </c:pt>
                <c:pt idx="134">
                  <c:v>5213.2700000000004</c:v>
                </c:pt>
                <c:pt idx="135">
                  <c:v>5220.0200000000004</c:v>
                </c:pt>
                <c:pt idx="136">
                  <c:v>5218.82</c:v>
                </c:pt>
                <c:pt idx="137">
                  <c:v>5208.63</c:v>
                </c:pt>
                <c:pt idx="138">
                  <c:v>5188.63</c:v>
                </c:pt>
                <c:pt idx="139">
                  <c:v>5185.91</c:v>
                </c:pt>
                <c:pt idx="140">
                  <c:v>5172.59</c:v>
                </c:pt>
                <c:pt idx="141">
                  <c:v>5164.05</c:v>
                </c:pt>
                <c:pt idx="142">
                  <c:v>5176.8500000000004</c:v>
                </c:pt>
                <c:pt idx="143">
                  <c:v>5194.54</c:v>
                </c:pt>
                <c:pt idx="144">
                  <c:v>5209.1400000000003</c:v>
                </c:pt>
                <c:pt idx="145">
                  <c:v>5189.83</c:v>
                </c:pt>
                <c:pt idx="146">
                  <c:v>5162.47</c:v>
                </c:pt>
                <c:pt idx="147">
                  <c:v>5146.67</c:v>
                </c:pt>
                <c:pt idx="148">
                  <c:v>5113.12</c:v>
                </c:pt>
                <c:pt idx="149">
                  <c:v>5113.05</c:v>
                </c:pt>
                <c:pt idx="150">
                  <c:v>5115.54</c:v>
                </c:pt>
                <c:pt idx="151">
                  <c:v>5127.67</c:v>
                </c:pt>
                <c:pt idx="152">
                  <c:v>5148.97</c:v>
                </c:pt>
                <c:pt idx="153">
                  <c:v>5232.92</c:v>
                </c:pt>
                <c:pt idx="154">
                  <c:v>5231.3599999999997</c:v>
                </c:pt>
                <c:pt idx="155">
                  <c:v>5174.1499999999996</c:v>
                </c:pt>
                <c:pt idx="156">
                  <c:v>5339.74</c:v>
                </c:pt>
                <c:pt idx="157">
                  <c:v>5378.62</c:v>
                </c:pt>
                <c:pt idx="158">
                  <c:v>5383.91</c:v>
                </c:pt>
                <c:pt idx="159">
                  <c:v>5451.18</c:v>
                </c:pt>
                <c:pt idx="160">
                  <c:v>5493.17</c:v>
                </c:pt>
                <c:pt idx="161">
                  <c:v>5547.4</c:v>
                </c:pt>
                <c:pt idx="162">
                  <c:v>5665.86</c:v>
                </c:pt>
                <c:pt idx="163">
                  <c:v>5721.08</c:v>
                </c:pt>
                <c:pt idx="164">
                  <c:v>5718.72</c:v>
                </c:pt>
                <c:pt idx="165">
                  <c:v>5795.06</c:v>
                </c:pt>
                <c:pt idx="166">
                  <c:v>5873.07</c:v>
                </c:pt>
                <c:pt idx="167">
                  <c:v>5899.91</c:v>
                </c:pt>
                <c:pt idx="168">
                  <c:v>5940.31</c:v>
                </c:pt>
                <c:pt idx="169">
                  <c:v>6100.03</c:v>
                </c:pt>
                <c:pt idx="170">
                  <c:v>6161.19</c:v>
                </c:pt>
                <c:pt idx="171">
                  <c:v>6184.9</c:v>
                </c:pt>
                <c:pt idx="172">
                  <c:v>6189</c:v>
                </c:pt>
                <c:pt idx="173">
                  <c:v>6241</c:v>
                </c:pt>
                <c:pt idx="174">
                  <c:v>6243.73</c:v>
                </c:pt>
                <c:pt idx="175">
                  <c:v>6256.36</c:v>
                </c:pt>
                <c:pt idx="176">
                  <c:v>6345.5</c:v>
                </c:pt>
                <c:pt idx="177">
                  <c:v>6400.24</c:v>
                </c:pt>
                <c:pt idx="178">
                  <c:v>6404.09</c:v>
                </c:pt>
                <c:pt idx="179">
                  <c:v>6388.8</c:v>
                </c:pt>
                <c:pt idx="180">
                  <c:v>6301.54</c:v>
                </c:pt>
                <c:pt idx="181">
                  <c:v>6247.17</c:v>
                </c:pt>
                <c:pt idx="182">
                  <c:v>6209.88</c:v>
                </c:pt>
                <c:pt idx="183">
                  <c:v>6177.51</c:v>
                </c:pt>
                <c:pt idx="184">
                  <c:v>6161.01</c:v>
                </c:pt>
                <c:pt idx="185">
                  <c:v>6164.7</c:v>
                </c:pt>
                <c:pt idx="186">
                  <c:v>6192.9</c:v>
                </c:pt>
                <c:pt idx="187">
                  <c:v>6173.47</c:v>
                </c:pt>
                <c:pt idx="188">
                  <c:v>6094.88</c:v>
                </c:pt>
                <c:pt idx="189">
                  <c:v>6032.46</c:v>
                </c:pt>
                <c:pt idx="190">
                  <c:v>6023.37</c:v>
                </c:pt>
                <c:pt idx="191">
                  <c:v>5979.02</c:v>
                </c:pt>
                <c:pt idx="192">
                  <c:v>5997.27</c:v>
                </c:pt>
                <c:pt idx="193">
                  <c:v>6009.49</c:v>
                </c:pt>
                <c:pt idx="194">
                  <c:v>5946.01</c:v>
                </c:pt>
                <c:pt idx="195">
                  <c:v>5887.57</c:v>
                </c:pt>
                <c:pt idx="196">
                  <c:v>5835.68</c:v>
                </c:pt>
                <c:pt idx="197">
                  <c:v>5843.91</c:v>
                </c:pt>
                <c:pt idx="198">
                  <c:v>5815.06</c:v>
                </c:pt>
                <c:pt idx="199">
                  <c:v>5784.36</c:v>
                </c:pt>
                <c:pt idx="200">
                  <c:v>5737.71</c:v>
                </c:pt>
                <c:pt idx="201">
                  <c:v>5733.98</c:v>
                </c:pt>
                <c:pt idx="202">
                  <c:v>5747.2</c:v>
                </c:pt>
                <c:pt idx="203">
                  <c:v>5728.85</c:v>
                </c:pt>
                <c:pt idx="204">
                  <c:v>5694.24</c:v>
                </c:pt>
                <c:pt idx="205">
                  <c:v>5713.05</c:v>
                </c:pt>
                <c:pt idx="206">
                  <c:v>5724.88</c:v>
                </c:pt>
                <c:pt idx="207">
                  <c:v>5713.27</c:v>
                </c:pt>
                <c:pt idx="208">
                  <c:v>5694.26</c:v>
                </c:pt>
                <c:pt idx="209">
                  <c:v>5662.6</c:v>
                </c:pt>
                <c:pt idx="210">
                  <c:v>5659.95</c:v>
                </c:pt>
                <c:pt idx="211">
                  <c:v>5732.39</c:v>
                </c:pt>
                <c:pt idx="212">
                  <c:v>5760.03</c:v>
                </c:pt>
                <c:pt idx="213">
                  <c:v>5769.82</c:v>
                </c:pt>
                <c:pt idx="214">
                  <c:v>5780.54</c:v>
                </c:pt>
                <c:pt idx="215">
                  <c:v>5795.43</c:v>
                </c:pt>
                <c:pt idx="216">
                  <c:v>5796.76</c:v>
                </c:pt>
                <c:pt idx="217">
                  <c:v>5748.67</c:v>
                </c:pt>
                <c:pt idx="218">
                  <c:v>5742.78</c:v>
                </c:pt>
                <c:pt idx="219">
                  <c:v>5770.39</c:v>
                </c:pt>
                <c:pt idx="220">
                  <c:v>5783.41</c:v>
                </c:pt>
                <c:pt idx="221">
                  <c:v>5763.12</c:v>
                </c:pt>
                <c:pt idx="222">
                  <c:v>5743.49</c:v>
                </c:pt>
                <c:pt idx="223">
                  <c:v>5810.15</c:v>
                </c:pt>
                <c:pt idx="224">
                  <c:v>5899.17</c:v>
                </c:pt>
                <c:pt idx="225">
                  <c:v>5874.09</c:v>
                </c:pt>
                <c:pt idx="226">
                  <c:v>5875.73</c:v>
                </c:pt>
                <c:pt idx="227">
                  <c:v>5889.48</c:v>
                </c:pt>
                <c:pt idx="228">
                  <c:v>5873.14</c:v>
                </c:pt>
                <c:pt idx="229">
                  <c:v>5813.69</c:v>
                </c:pt>
                <c:pt idx="230">
                  <c:v>5773</c:v>
                </c:pt>
                <c:pt idx="231">
                  <c:v>5780.75</c:v>
                </c:pt>
                <c:pt idx="232">
                  <c:v>5772.75</c:v>
                </c:pt>
                <c:pt idx="233">
                  <c:v>5782.24</c:v>
                </c:pt>
                <c:pt idx="234">
                  <c:v>5718.62</c:v>
                </c:pt>
                <c:pt idx="235">
                  <c:v>5710.47</c:v>
                </c:pt>
                <c:pt idx="236">
                  <c:v>5679.37</c:v>
                </c:pt>
                <c:pt idx="237">
                  <c:v>5663.02</c:v>
                </c:pt>
                <c:pt idx="238">
                  <c:v>5685.35</c:v>
                </c:pt>
                <c:pt idx="239">
                  <c:v>5548.76</c:v>
                </c:pt>
                <c:pt idx="240">
                  <c:v>5550.15</c:v>
                </c:pt>
                <c:pt idx="241">
                  <c:v>5500.53</c:v>
                </c:pt>
                <c:pt idx="242">
                  <c:v>5455.81</c:v>
                </c:pt>
                <c:pt idx="243">
                  <c:v>5415.9</c:v>
                </c:pt>
                <c:pt idx="244">
                  <c:v>5416.2</c:v>
                </c:pt>
                <c:pt idx="245">
                  <c:v>5434.18</c:v>
                </c:pt>
                <c:pt idx="246">
                  <c:v>5425.42</c:v>
                </c:pt>
                <c:pt idx="247">
                  <c:v>5431.3</c:v>
                </c:pt>
                <c:pt idx="248">
                  <c:v>5430.18</c:v>
                </c:pt>
                <c:pt idx="249">
                  <c:v>5447.42</c:v>
                </c:pt>
                <c:pt idx="250">
                  <c:v>5453.47</c:v>
                </c:pt>
                <c:pt idx="251">
                  <c:v>5453.92</c:v>
                </c:pt>
                <c:pt idx="252">
                  <c:v>5465.5</c:v>
                </c:pt>
                <c:pt idx="253">
                  <c:v>5533.13</c:v>
                </c:pt>
                <c:pt idx="254">
                  <c:v>5595.17</c:v>
                </c:pt>
                <c:pt idx="255">
                  <c:v>5602.34</c:v>
                </c:pt>
                <c:pt idx="256">
                  <c:v>5629.04</c:v>
                </c:pt>
                <c:pt idx="257">
                  <c:v>5663.34</c:v>
                </c:pt>
                <c:pt idx="258">
                  <c:v>5670.67</c:v>
                </c:pt>
                <c:pt idx="259">
                  <c:v>5640.96</c:v>
                </c:pt>
                <c:pt idx="260">
                  <c:v>5618.74</c:v>
                </c:pt>
                <c:pt idx="261">
                  <c:v>5611.39</c:v>
                </c:pt>
                <c:pt idx="262">
                  <c:v>5659.09</c:v>
                </c:pt>
                <c:pt idx="263">
                  <c:v>5695.26</c:v>
                </c:pt>
                <c:pt idx="264">
                  <c:v>5682.11</c:v>
                </c:pt>
                <c:pt idx="265">
                  <c:v>5674.45</c:v>
                </c:pt>
                <c:pt idx="266">
                  <c:v>5681.48</c:v>
                </c:pt>
                <c:pt idx="267">
                  <c:v>5694.2</c:v>
                </c:pt>
                <c:pt idx="268">
                  <c:v>5510.59</c:v>
                </c:pt>
                <c:pt idx="269">
                  <c:v>5438.02</c:v>
                </c:pt>
                <c:pt idx="270">
                  <c:v>5494.53</c:v>
                </c:pt>
                <c:pt idx="271">
                  <c:v>5570.17</c:v>
                </c:pt>
                <c:pt idx="272">
                  <c:v>5602.3</c:v>
                </c:pt>
                <c:pt idx="273">
                  <c:v>5813.64</c:v>
                </c:pt>
                <c:pt idx="274">
                  <c:v>5849.86</c:v>
                </c:pt>
                <c:pt idx="275">
                  <c:v>6047.95</c:v>
                </c:pt>
                <c:pt idx="276">
                  <c:v>6185.54</c:v>
                </c:pt>
                <c:pt idx="277">
                  <c:v>6231.77</c:v>
                </c:pt>
                <c:pt idx="278">
                  <c:v>6474.56</c:v>
                </c:pt>
                <c:pt idx="279">
                  <c:v>6663.97</c:v>
                </c:pt>
                <c:pt idx="280">
                  <c:v>6699.8</c:v>
                </c:pt>
                <c:pt idx="281">
                  <c:v>6696.59</c:v>
                </c:pt>
                <c:pt idx="282">
                  <c:v>6624.27</c:v>
                </c:pt>
                <c:pt idx="283">
                  <c:v>6110.81</c:v>
                </c:pt>
                <c:pt idx="284">
                  <c:v>5947.65</c:v>
                </c:pt>
                <c:pt idx="285">
                  <c:v>5833.05</c:v>
                </c:pt>
                <c:pt idx="286">
                  <c:v>5610.15</c:v>
                </c:pt>
                <c:pt idx="287">
                  <c:v>5591.4</c:v>
                </c:pt>
                <c:pt idx="288">
                  <c:v>5583.75</c:v>
                </c:pt>
                <c:pt idx="289">
                  <c:v>5590.83</c:v>
                </c:pt>
                <c:pt idx="290">
                  <c:v>5585.53</c:v>
                </c:pt>
                <c:pt idx="291">
                  <c:v>5547.81</c:v>
                </c:pt>
                <c:pt idx="292">
                  <c:v>5478.89</c:v>
                </c:pt>
                <c:pt idx="293">
                  <c:v>5457.06</c:v>
                </c:pt>
                <c:pt idx="294">
                  <c:v>5428.44</c:v>
                </c:pt>
                <c:pt idx="295">
                  <c:v>5413.9</c:v>
                </c:pt>
                <c:pt idx="296">
                  <c:v>5415.67</c:v>
                </c:pt>
                <c:pt idx="297">
                  <c:v>5422.42</c:v>
                </c:pt>
                <c:pt idx="298">
                  <c:v>5427.11</c:v>
                </c:pt>
                <c:pt idx="299">
                  <c:v>5422.25</c:v>
                </c:pt>
              </c:numCache>
            </c:numRef>
          </c:val>
          <c:smooth val="0"/>
          <c:extLst>
            <c:ext xmlns:c16="http://schemas.microsoft.com/office/drawing/2014/chart" uri="{C3380CC4-5D6E-409C-BE32-E72D297353CC}">
              <c16:uniqueId val="{00000002-A0CE-4090-AEE3-5CBEAECC9955}"/>
            </c:ext>
          </c:extLst>
        </c:ser>
        <c:ser>
          <c:idx val="3"/>
          <c:order val="3"/>
          <c:tx>
            <c:strRef>
              <c:f>导出数据!$E$2</c:f>
              <c:strCache>
                <c:ptCount val="1"/>
                <c:pt idx="0">
                  <c:v>热轧板卷</c:v>
                </c:pt>
              </c:strCache>
            </c:strRef>
          </c:tx>
          <c:spPr>
            <a:ln w="19050" cap="rnd">
              <a:solidFill>
                <a:srgbClr val="8064A2"/>
              </a:solidFill>
              <a:round/>
            </a:ln>
            <a:effectLst/>
          </c:spPr>
          <c:marker>
            <c:symbol val="none"/>
          </c:marker>
          <c:cat>
            <c:numRef>
              <c:f>导出数据!$A$4:$A$303</c:f>
              <c:numCache>
                <c:formatCode>yyyy\-mm\-dd</c:formatCode>
                <c:ptCount val="300"/>
                <c:pt idx="0">
                  <c:v>44736</c:v>
                </c:pt>
                <c:pt idx="1">
                  <c:v>44735</c:v>
                </c:pt>
                <c:pt idx="2">
                  <c:v>44734</c:v>
                </c:pt>
                <c:pt idx="3">
                  <c:v>44733</c:v>
                </c:pt>
                <c:pt idx="4">
                  <c:v>44732</c:v>
                </c:pt>
                <c:pt idx="5">
                  <c:v>44729</c:v>
                </c:pt>
                <c:pt idx="6">
                  <c:v>44728</c:v>
                </c:pt>
                <c:pt idx="7">
                  <c:v>44727</c:v>
                </c:pt>
                <c:pt idx="8">
                  <c:v>44726</c:v>
                </c:pt>
                <c:pt idx="9">
                  <c:v>44725</c:v>
                </c:pt>
                <c:pt idx="10">
                  <c:v>44722</c:v>
                </c:pt>
                <c:pt idx="11">
                  <c:v>44721</c:v>
                </c:pt>
                <c:pt idx="12">
                  <c:v>44720</c:v>
                </c:pt>
                <c:pt idx="13">
                  <c:v>44719</c:v>
                </c:pt>
                <c:pt idx="14">
                  <c:v>44718</c:v>
                </c:pt>
                <c:pt idx="15">
                  <c:v>44714</c:v>
                </c:pt>
                <c:pt idx="16">
                  <c:v>44713</c:v>
                </c:pt>
                <c:pt idx="17">
                  <c:v>44712</c:v>
                </c:pt>
                <c:pt idx="18">
                  <c:v>44711</c:v>
                </c:pt>
                <c:pt idx="19">
                  <c:v>44708</c:v>
                </c:pt>
                <c:pt idx="20">
                  <c:v>44707</c:v>
                </c:pt>
                <c:pt idx="21">
                  <c:v>44706</c:v>
                </c:pt>
                <c:pt idx="22">
                  <c:v>44705</c:v>
                </c:pt>
                <c:pt idx="23">
                  <c:v>44704</c:v>
                </c:pt>
                <c:pt idx="24">
                  <c:v>44701</c:v>
                </c:pt>
                <c:pt idx="25">
                  <c:v>44700</c:v>
                </c:pt>
                <c:pt idx="26">
                  <c:v>44699</c:v>
                </c:pt>
                <c:pt idx="27">
                  <c:v>44698</c:v>
                </c:pt>
                <c:pt idx="28">
                  <c:v>44697</c:v>
                </c:pt>
                <c:pt idx="29">
                  <c:v>44694</c:v>
                </c:pt>
                <c:pt idx="30">
                  <c:v>44693</c:v>
                </c:pt>
                <c:pt idx="31">
                  <c:v>44692</c:v>
                </c:pt>
                <c:pt idx="32">
                  <c:v>44691</c:v>
                </c:pt>
                <c:pt idx="33">
                  <c:v>44690</c:v>
                </c:pt>
                <c:pt idx="34">
                  <c:v>44688</c:v>
                </c:pt>
                <c:pt idx="35">
                  <c:v>44687</c:v>
                </c:pt>
                <c:pt idx="36">
                  <c:v>44686</c:v>
                </c:pt>
                <c:pt idx="37">
                  <c:v>44680</c:v>
                </c:pt>
                <c:pt idx="38">
                  <c:v>44679</c:v>
                </c:pt>
                <c:pt idx="39">
                  <c:v>44678</c:v>
                </c:pt>
                <c:pt idx="40">
                  <c:v>44677</c:v>
                </c:pt>
                <c:pt idx="41">
                  <c:v>44676</c:v>
                </c:pt>
                <c:pt idx="42">
                  <c:v>44675</c:v>
                </c:pt>
                <c:pt idx="43">
                  <c:v>44673</c:v>
                </c:pt>
                <c:pt idx="44">
                  <c:v>44672</c:v>
                </c:pt>
                <c:pt idx="45">
                  <c:v>44671</c:v>
                </c:pt>
                <c:pt idx="46">
                  <c:v>44670</c:v>
                </c:pt>
                <c:pt idx="47">
                  <c:v>44669</c:v>
                </c:pt>
                <c:pt idx="48">
                  <c:v>44666</c:v>
                </c:pt>
                <c:pt idx="49">
                  <c:v>44665</c:v>
                </c:pt>
                <c:pt idx="50">
                  <c:v>44664</c:v>
                </c:pt>
                <c:pt idx="51">
                  <c:v>44663</c:v>
                </c:pt>
                <c:pt idx="52">
                  <c:v>44662</c:v>
                </c:pt>
                <c:pt idx="53">
                  <c:v>44659</c:v>
                </c:pt>
                <c:pt idx="54">
                  <c:v>44658</c:v>
                </c:pt>
                <c:pt idx="55">
                  <c:v>44657</c:v>
                </c:pt>
                <c:pt idx="56">
                  <c:v>44653</c:v>
                </c:pt>
                <c:pt idx="57">
                  <c:v>44652</c:v>
                </c:pt>
                <c:pt idx="58">
                  <c:v>44651</c:v>
                </c:pt>
                <c:pt idx="59">
                  <c:v>44650</c:v>
                </c:pt>
                <c:pt idx="60">
                  <c:v>44649</c:v>
                </c:pt>
                <c:pt idx="61">
                  <c:v>44648</c:v>
                </c:pt>
                <c:pt idx="62">
                  <c:v>44645</c:v>
                </c:pt>
                <c:pt idx="63">
                  <c:v>44644</c:v>
                </c:pt>
                <c:pt idx="64">
                  <c:v>44643</c:v>
                </c:pt>
                <c:pt idx="65">
                  <c:v>44642</c:v>
                </c:pt>
                <c:pt idx="66">
                  <c:v>44641</c:v>
                </c:pt>
                <c:pt idx="67">
                  <c:v>44638</c:v>
                </c:pt>
                <c:pt idx="68">
                  <c:v>44637</c:v>
                </c:pt>
                <c:pt idx="69">
                  <c:v>44636</c:v>
                </c:pt>
                <c:pt idx="70">
                  <c:v>44635</c:v>
                </c:pt>
                <c:pt idx="71">
                  <c:v>44634</c:v>
                </c:pt>
                <c:pt idx="72">
                  <c:v>44631</c:v>
                </c:pt>
                <c:pt idx="73">
                  <c:v>44630</c:v>
                </c:pt>
                <c:pt idx="74">
                  <c:v>44629</c:v>
                </c:pt>
                <c:pt idx="75">
                  <c:v>44628</c:v>
                </c:pt>
                <c:pt idx="76">
                  <c:v>44627</c:v>
                </c:pt>
                <c:pt idx="77">
                  <c:v>44624</c:v>
                </c:pt>
                <c:pt idx="78">
                  <c:v>44623</c:v>
                </c:pt>
                <c:pt idx="79">
                  <c:v>44622</c:v>
                </c:pt>
                <c:pt idx="80">
                  <c:v>44621</c:v>
                </c:pt>
                <c:pt idx="81">
                  <c:v>44620</c:v>
                </c:pt>
                <c:pt idx="82">
                  <c:v>44617</c:v>
                </c:pt>
                <c:pt idx="83">
                  <c:v>44616</c:v>
                </c:pt>
                <c:pt idx="84">
                  <c:v>44615</c:v>
                </c:pt>
                <c:pt idx="85">
                  <c:v>44614</c:v>
                </c:pt>
                <c:pt idx="86">
                  <c:v>44613</c:v>
                </c:pt>
                <c:pt idx="87">
                  <c:v>44610</c:v>
                </c:pt>
                <c:pt idx="88">
                  <c:v>44609</c:v>
                </c:pt>
                <c:pt idx="89">
                  <c:v>44608</c:v>
                </c:pt>
                <c:pt idx="90">
                  <c:v>44607</c:v>
                </c:pt>
                <c:pt idx="91">
                  <c:v>44606</c:v>
                </c:pt>
                <c:pt idx="92">
                  <c:v>44603</c:v>
                </c:pt>
                <c:pt idx="93">
                  <c:v>44602</c:v>
                </c:pt>
                <c:pt idx="94">
                  <c:v>44601</c:v>
                </c:pt>
                <c:pt idx="95">
                  <c:v>44600</c:v>
                </c:pt>
                <c:pt idx="96">
                  <c:v>44599</c:v>
                </c:pt>
                <c:pt idx="97">
                  <c:v>44591</c:v>
                </c:pt>
                <c:pt idx="98">
                  <c:v>44590</c:v>
                </c:pt>
                <c:pt idx="99">
                  <c:v>44589</c:v>
                </c:pt>
                <c:pt idx="100">
                  <c:v>44588</c:v>
                </c:pt>
                <c:pt idx="101">
                  <c:v>44587</c:v>
                </c:pt>
                <c:pt idx="102">
                  <c:v>44586</c:v>
                </c:pt>
                <c:pt idx="103">
                  <c:v>44585</c:v>
                </c:pt>
                <c:pt idx="104">
                  <c:v>44582</c:v>
                </c:pt>
                <c:pt idx="105">
                  <c:v>44581</c:v>
                </c:pt>
                <c:pt idx="106">
                  <c:v>44580</c:v>
                </c:pt>
                <c:pt idx="107">
                  <c:v>44579</c:v>
                </c:pt>
                <c:pt idx="108">
                  <c:v>44578</c:v>
                </c:pt>
                <c:pt idx="109">
                  <c:v>44575</c:v>
                </c:pt>
                <c:pt idx="110">
                  <c:v>44574</c:v>
                </c:pt>
                <c:pt idx="111">
                  <c:v>44573</c:v>
                </c:pt>
                <c:pt idx="112">
                  <c:v>44572</c:v>
                </c:pt>
                <c:pt idx="113">
                  <c:v>44571</c:v>
                </c:pt>
                <c:pt idx="114">
                  <c:v>44568</c:v>
                </c:pt>
                <c:pt idx="115">
                  <c:v>44567</c:v>
                </c:pt>
                <c:pt idx="116">
                  <c:v>44566</c:v>
                </c:pt>
                <c:pt idx="117">
                  <c:v>44565</c:v>
                </c:pt>
                <c:pt idx="118">
                  <c:v>44561</c:v>
                </c:pt>
                <c:pt idx="119">
                  <c:v>44560</c:v>
                </c:pt>
                <c:pt idx="120">
                  <c:v>44559</c:v>
                </c:pt>
                <c:pt idx="121">
                  <c:v>44558</c:v>
                </c:pt>
                <c:pt idx="122">
                  <c:v>44557</c:v>
                </c:pt>
                <c:pt idx="123">
                  <c:v>44554</c:v>
                </c:pt>
                <c:pt idx="124">
                  <c:v>44553</c:v>
                </c:pt>
                <c:pt idx="125">
                  <c:v>44552</c:v>
                </c:pt>
                <c:pt idx="126">
                  <c:v>44551</c:v>
                </c:pt>
                <c:pt idx="127">
                  <c:v>44550</c:v>
                </c:pt>
                <c:pt idx="128">
                  <c:v>44547</c:v>
                </c:pt>
                <c:pt idx="129">
                  <c:v>44546</c:v>
                </c:pt>
                <c:pt idx="130">
                  <c:v>44545</c:v>
                </c:pt>
                <c:pt idx="131">
                  <c:v>44544</c:v>
                </c:pt>
                <c:pt idx="132">
                  <c:v>44543</c:v>
                </c:pt>
                <c:pt idx="133">
                  <c:v>44540</c:v>
                </c:pt>
                <c:pt idx="134">
                  <c:v>44539</c:v>
                </c:pt>
                <c:pt idx="135">
                  <c:v>44538</c:v>
                </c:pt>
                <c:pt idx="136">
                  <c:v>44537</c:v>
                </c:pt>
                <c:pt idx="137">
                  <c:v>44536</c:v>
                </c:pt>
                <c:pt idx="138">
                  <c:v>44533</c:v>
                </c:pt>
                <c:pt idx="139">
                  <c:v>44532</c:v>
                </c:pt>
                <c:pt idx="140">
                  <c:v>44531</c:v>
                </c:pt>
                <c:pt idx="141">
                  <c:v>44530</c:v>
                </c:pt>
                <c:pt idx="142">
                  <c:v>44529</c:v>
                </c:pt>
                <c:pt idx="143">
                  <c:v>44526</c:v>
                </c:pt>
                <c:pt idx="144">
                  <c:v>44525</c:v>
                </c:pt>
                <c:pt idx="145">
                  <c:v>44524</c:v>
                </c:pt>
                <c:pt idx="146">
                  <c:v>44523</c:v>
                </c:pt>
                <c:pt idx="147">
                  <c:v>44522</c:v>
                </c:pt>
                <c:pt idx="148">
                  <c:v>44519</c:v>
                </c:pt>
                <c:pt idx="149">
                  <c:v>44518</c:v>
                </c:pt>
                <c:pt idx="150">
                  <c:v>44517</c:v>
                </c:pt>
                <c:pt idx="151">
                  <c:v>44516</c:v>
                </c:pt>
                <c:pt idx="152">
                  <c:v>44515</c:v>
                </c:pt>
                <c:pt idx="153">
                  <c:v>44512</c:v>
                </c:pt>
                <c:pt idx="154">
                  <c:v>44511</c:v>
                </c:pt>
                <c:pt idx="155">
                  <c:v>44510</c:v>
                </c:pt>
                <c:pt idx="156">
                  <c:v>44509</c:v>
                </c:pt>
                <c:pt idx="157">
                  <c:v>44508</c:v>
                </c:pt>
                <c:pt idx="158">
                  <c:v>44505</c:v>
                </c:pt>
                <c:pt idx="159">
                  <c:v>44504</c:v>
                </c:pt>
                <c:pt idx="160">
                  <c:v>44503</c:v>
                </c:pt>
                <c:pt idx="161">
                  <c:v>44502</c:v>
                </c:pt>
                <c:pt idx="162">
                  <c:v>44501</c:v>
                </c:pt>
                <c:pt idx="163">
                  <c:v>44498</c:v>
                </c:pt>
                <c:pt idx="164">
                  <c:v>44497</c:v>
                </c:pt>
                <c:pt idx="165">
                  <c:v>44496</c:v>
                </c:pt>
                <c:pt idx="166">
                  <c:v>44495</c:v>
                </c:pt>
                <c:pt idx="167">
                  <c:v>44494</c:v>
                </c:pt>
                <c:pt idx="168">
                  <c:v>44491</c:v>
                </c:pt>
                <c:pt idx="169">
                  <c:v>44490</c:v>
                </c:pt>
                <c:pt idx="170">
                  <c:v>44489</c:v>
                </c:pt>
                <c:pt idx="171">
                  <c:v>44488</c:v>
                </c:pt>
                <c:pt idx="172">
                  <c:v>44487</c:v>
                </c:pt>
                <c:pt idx="173">
                  <c:v>44484</c:v>
                </c:pt>
                <c:pt idx="174">
                  <c:v>44483</c:v>
                </c:pt>
                <c:pt idx="175">
                  <c:v>44482</c:v>
                </c:pt>
                <c:pt idx="176">
                  <c:v>44481</c:v>
                </c:pt>
                <c:pt idx="177">
                  <c:v>44480</c:v>
                </c:pt>
                <c:pt idx="178">
                  <c:v>44478</c:v>
                </c:pt>
                <c:pt idx="179">
                  <c:v>44477</c:v>
                </c:pt>
                <c:pt idx="180">
                  <c:v>44469</c:v>
                </c:pt>
                <c:pt idx="181">
                  <c:v>44468</c:v>
                </c:pt>
                <c:pt idx="182">
                  <c:v>44467</c:v>
                </c:pt>
                <c:pt idx="183">
                  <c:v>44466</c:v>
                </c:pt>
                <c:pt idx="184">
                  <c:v>44465</c:v>
                </c:pt>
                <c:pt idx="185">
                  <c:v>44463</c:v>
                </c:pt>
                <c:pt idx="186">
                  <c:v>44462</c:v>
                </c:pt>
                <c:pt idx="187">
                  <c:v>44461</c:v>
                </c:pt>
                <c:pt idx="188">
                  <c:v>44457</c:v>
                </c:pt>
                <c:pt idx="189">
                  <c:v>44456</c:v>
                </c:pt>
                <c:pt idx="190">
                  <c:v>44455</c:v>
                </c:pt>
                <c:pt idx="191">
                  <c:v>44454</c:v>
                </c:pt>
                <c:pt idx="192">
                  <c:v>44453</c:v>
                </c:pt>
                <c:pt idx="193">
                  <c:v>44452</c:v>
                </c:pt>
                <c:pt idx="194">
                  <c:v>44449</c:v>
                </c:pt>
                <c:pt idx="195">
                  <c:v>44448</c:v>
                </c:pt>
                <c:pt idx="196">
                  <c:v>44447</c:v>
                </c:pt>
                <c:pt idx="197">
                  <c:v>44446</c:v>
                </c:pt>
                <c:pt idx="198">
                  <c:v>44445</c:v>
                </c:pt>
                <c:pt idx="199">
                  <c:v>44442</c:v>
                </c:pt>
                <c:pt idx="200">
                  <c:v>44441</c:v>
                </c:pt>
                <c:pt idx="201">
                  <c:v>44440</c:v>
                </c:pt>
                <c:pt idx="202">
                  <c:v>44439</c:v>
                </c:pt>
                <c:pt idx="203">
                  <c:v>44438</c:v>
                </c:pt>
                <c:pt idx="204">
                  <c:v>44435</c:v>
                </c:pt>
                <c:pt idx="205">
                  <c:v>44434</c:v>
                </c:pt>
                <c:pt idx="206">
                  <c:v>44433</c:v>
                </c:pt>
                <c:pt idx="207">
                  <c:v>44432</c:v>
                </c:pt>
                <c:pt idx="208">
                  <c:v>44431</c:v>
                </c:pt>
                <c:pt idx="209">
                  <c:v>44428</c:v>
                </c:pt>
                <c:pt idx="210">
                  <c:v>44427</c:v>
                </c:pt>
                <c:pt idx="211">
                  <c:v>44426</c:v>
                </c:pt>
                <c:pt idx="212">
                  <c:v>44425</c:v>
                </c:pt>
                <c:pt idx="213">
                  <c:v>44424</c:v>
                </c:pt>
                <c:pt idx="214">
                  <c:v>44421</c:v>
                </c:pt>
                <c:pt idx="215">
                  <c:v>44420</c:v>
                </c:pt>
                <c:pt idx="216">
                  <c:v>44419</c:v>
                </c:pt>
                <c:pt idx="217">
                  <c:v>44418</c:v>
                </c:pt>
                <c:pt idx="218">
                  <c:v>44417</c:v>
                </c:pt>
                <c:pt idx="219">
                  <c:v>44414</c:v>
                </c:pt>
                <c:pt idx="220">
                  <c:v>44413</c:v>
                </c:pt>
                <c:pt idx="221">
                  <c:v>44412</c:v>
                </c:pt>
                <c:pt idx="222">
                  <c:v>44411</c:v>
                </c:pt>
                <c:pt idx="223">
                  <c:v>44410</c:v>
                </c:pt>
                <c:pt idx="224">
                  <c:v>44407</c:v>
                </c:pt>
                <c:pt idx="225">
                  <c:v>44406</c:v>
                </c:pt>
                <c:pt idx="226">
                  <c:v>44405</c:v>
                </c:pt>
                <c:pt idx="227">
                  <c:v>44404</c:v>
                </c:pt>
                <c:pt idx="228">
                  <c:v>44403</c:v>
                </c:pt>
                <c:pt idx="229">
                  <c:v>44400</c:v>
                </c:pt>
                <c:pt idx="230">
                  <c:v>44399</c:v>
                </c:pt>
                <c:pt idx="231">
                  <c:v>44398</c:v>
                </c:pt>
                <c:pt idx="232">
                  <c:v>44397</c:v>
                </c:pt>
                <c:pt idx="233">
                  <c:v>44396</c:v>
                </c:pt>
                <c:pt idx="234">
                  <c:v>44393</c:v>
                </c:pt>
                <c:pt idx="235">
                  <c:v>44392</c:v>
                </c:pt>
                <c:pt idx="236">
                  <c:v>44391</c:v>
                </c:pt>
                <c:pt idx="237">
                  <c:v>44390</c:v>
                </c:pt>
                <c:pt idx="238">
                  <c:v>44389</c:v>
                </c:pt>
                <c:pt idx="239">
                  <c:v>44386</c:v>
                </c:pt>
                <c:pt idx="240">
                  <c:v>44385</c:v>
                </c:pt>
                <c:pt idx="241">
                  <c:v>44384</c:v>
                </c:pt>
                <c:pt idx="242">
                  <c:v>44383</c:v>
                </c:pt>
                <c:pt idx="243">
                  <c:v>44382</c:v>
                </c:pt>
                <c:pt idx="244">
                  <c:v>44379</c:v>
                </c:pt>
                <c:pt idx="245">
                  <c:v>44378</c:v>
                </c:pt>
                <c:pt idx="246">
                  <c:v>44377</c:v>
                </c:pt>
                <c:pt idx="247">
                  <c:v>44376</c:v>
                </c:pt>
                <c:pt idx="248">
                  <c:v>44375</c:v>
                </c:pt>
                <c:pt idx="249">
                  <c:v>44372</c:v>
                </c:pt>
                <c:pt idx="250">
                  <c:v>44371</c:v>
                </c:pt>
                <c:pt idx="251">
                  <c:v>44370</c:v>
                </c:pt>
                <c:pt idx="252">
                  <c:v>44369</c:v>
                </c:pt>
                <c:pt idx="253">
                  <c:v>44368</c:v>
                </c:pt>
                <c:pt idx="254">
                  <c:v>44365</c:v>
                </c:pt>
                <c:pt idx="255">
                  <c:v>44364</c:v>
                </c:pt>
                <c:pt idx="256">
                  <c:v>44363</c:v>
                </c:pt>
                <c:pt idx="257">
                  <c:v>44362</c:v>
                </c:pt>
                <c:pt idx="258">
                  <c:v>44358</c:v>
                </c:pt>
                <c:pt idx="259">
                  <c:v>44357</c:v>
                </c:pt>
                <c:pt idx="260">
                  <c:v>44356</c:v>
                </c:pt>
                <c:pt idx="261">
                  <c:v>44355</c:v>
                </c:pt>
                <c:pt idx="262">
                  <c:v>44354</c:v>
                </c:pt>
                <c:pt idx="263">
                  <c:v>44351</c:v>
                </c:pt>
                <c:pt idx="264">
                  <c:v>44350</c:v>
                </c:pt>
                <c:pt idx="265">
                  <c:v>44349</c:v>
                </c:pt>
                <c:pt idx="266">
                  <c:v>44348</c:v>
                </c:pt>
                <c:pt idx="267">
                  <c:v>44347</c:v>
                </c:pt>
                <c:pt idx="268">
                  <c:v>44344</c:v>
                </c:pt>
                <c:pt idx="269">
                  <c:v>44343</c:v>
                </c:pt>
                <c:pt idx="270">
                  <c:v>44342</c:v>
                </c:pt>
                <c:pt idx="271">
                  <c:v>44341</c:v>
                </c:pt>
                <c:pt idx="272">
                  <c:v>44340</c:v>
                </c:pt>
                <c:pt idx="273">
                  <c:v>44337</c:v>
                </c:pt>
                <c:pt idx="274">
                  <c:v>44336</c:v>
                </c:pt>
                <c:pt idx="275">
                  <c:v>44335</c:v>
                </c:pt>
                <c:pt idx="276">
                  <c:v>44334</c:v>
                </c:pt>
                <c:pt idx="277">
                  <c:v>44333</c:v>
                </c:pt>
                <c:pt idx="278">
                  <c:v>44330</c:v>
                </c:pt>
                <c:pt idx="279">
                  <c:v>44329</c:v>
                </c:pt>
                <c:pt idx="280">
                  <c:v>44328</c:v>
                </c:pt>
                <c:pt idx="281">
                  <c:v>44327</c:v>
                </c:pt>
                <c:pt idx="282">
                  <c:v>44326</c:v>
                </c:pt>
                <c:pt idx="283">
                  <c:v>44324</c:v>
                </c:pt>
                <c:pt idx="284">
                  <c:v>44323</c:v>
                </c:pt>
                <c:pt idx="285">
                  <c:v>44322</c:v>
                </c:pt>
                <c:pt idx="286">
                  <c:v>44316</c:v>
                </c:pt>
                <c:pt idx="287">
                  <c:v>44315</c:v>
                </c:pt>
                <c:pt idx="288">
                  <c:v>44314</c:v>
                </c:pt>
                <c:pt idx="289">
                  <c:v>44313</c:v>
                </c:pt>
                <c:pt idx="290">
                  <c:v>44312</c:v>
                </c:pt>
                <c:pt idx="291">
                  <c:v>44311</c:v>
                </c:pt>
                <c:pt idx="292">
                  <c:v>44309</c:v>
                </c:pt>
                <c:pt idx="293">
                  <c:v>44308</c:v>
                </c:pt>
                <c:pt idx="294">
                  <c:v>44307</c:v>
                </c:pt>
                <c:pt idx="295">
                  <c:v>44306</c:v>
                </c:pt>
                <c:pt idx="296">
                  <c:v>44305</c:v>
                </c:pt>
                <c:pt idx="297">
                  <c:v>44302</c:v>
                </c:pt>
                <c:pt idx="298">
                  <c:v>44301</c:v>
                </c:pt>
                <c:pt idx="299">
                  <c:v>44300</c:v>
                </c:pt>
              </c:numCache>
            </c:numRef>
          </c:cat>
          <c:val>
            <c:numRef>
              <c:f>导出数据!$E$4:$E$303</c:f>
              <c:numCache>
                <c:formatCode>General</c:formatCode>
                <c:ptCount val="300"/>
                <c:pt idx="0">
                  <c:v>4832.8</c:v>
                </c:pt>
                <c:pt idx="1">
                  <c:v>4843.42</c:v>
                </c:pt>
                <c:pt idx="2">
                  <c:v>4864.43</c:v>
                </c:pt>
                <c:pt idx="3">
                  <c:v>4897.17</c:v>
                </c:pt>
                <c:pt idx="4">
                  <c:v>4894.59</c:v>
                </c:pt>
                <c:pt idx="5">
                  <c:v>5133.0600000000004</c:v>
                </c:pt>
                <c:pt idx="6">
                  <c:v>5220.6099999999997</c:v>
                </c:pt>
                <c:pt idx="7">
                  <c:v>5248.72</c:v>
                </c:pt>
                <c:pt idx="8">
                  <c:v>5281.22</c:v>
                </c:pt>
                <c:pt idx="9">
                  <c:v>5309</c:v>
                </c:pt>
                <c:pt idx="10">
                  <c:v>5337.5</c:v>
                </c:pt>
                <c:pt idx="11">
                  <c:v>5346.8</c:v>
                </c:pt>
                <c:pt idx="12">
                  <c:v>5349.3</c:v>
                </c:pt>
                <c:pt idx="13">
                  <c:v>5349.8</c:v>
                </c:pt>
                <c:pt idx="14">
                  <c:v>5353.19</c:v>
                </c:pt>
                <c:pt idx="15">
                  <c:v>5342.14</c:v>
                </c:pt>
                <c:pt idx="16">
                  <c:v>5341.41</c:v>
                </c:pt>
                <c:pt idx="17">
                  <c:v>5342.19</c:v>
                </c:pt>
                <c:pt idx="18">
                  <c:v>5335.12</c:v>
                </c:pt>
                <c:pt idx="19">
                  <c:v>5327.29</c:v>
                </c:pt>
                <c:pt idx="20">
                  <c:v>5323.71</c:v>
                </c:pt>
                <c:pt idx="21">
                  <c:v>5344.63</c:v>
                </c:pt>
                <c:pt idx="22">
                  <c:v>5363.03</c:v>
                </c:pt>
                <c:pt idx="23">
                  <c:v>5396.14</c:v>
                </c:pt>
                <c:pt idx="24">
                  <c:v>5400.15</c:v>
                </c:pt>
                <c:pt idx="25">
                  <c:v>5393.83</c:v>
                </c:pt>
                <c:pt idx="26">
                  <c:v>5427.66</c:v>
                </c:pt>
                <c:pt idx="27">
                  <c:v>5454.05</c:v>
                </c:pt>
                <c:pt idx="28">
                  <c:v>5460.66</c:v>
                </c:pt>
                <c:pt idx="29">
                  <c:v>5461.09</c:v>
                </c:pt>
                <c:pt idx="30">
                  <c:v>5467.93</c:v>
                </c:pt>
                <c:pt idx="31">
                  <c:v>5485.69</c:v>
                </c:pt>
                <c:pt idx="32">
                  <c:v>5462.65</c:v>
                </c:pt>
                <c:pt idx="33">
                  <c:v>5498.24</c:v>
                </c:pt>
                <c:pt idx="34">
                  <c:v>5545.09</c:v>
                </c:pt>
                <c:pt idx="35">
                  <c:v>5580.91</c:v>
                </c:pt>
                <c:pt idx="36">
                  <c:v>5597.32</c:v>
                </c:pt>
                <c:pt idx="37">
                  <c:v>5569.24</c:v>
                </c:pt>
                <c:pt idx="38">
                  <c:v>5565.12</c:v>
                </c:pt>
                <c:pt idx="39">
                  <c:v>5565.03</c:v>
                </c:pt>
                <c:pt idx="40">
                  <c:v>5559.97</c:v>
                </c:pt>
                <c:pt idx="41">
                  <c:v>5584.18</c:v>
                </c:pt>
                <c:pt idx="42">
                  <c:v>5640.82</c:v>
                </c:pt>
                <c:pt idx="43">
                  <c:v>5655.67</c:v>
                </c:pt>
                <c:pt idx="44">
                  <c:v>5655.89</c:v>
                </c:pt>
                <c:pt idx="45">
                  <c:v>5654.85</c:v>
                </c:pt>
                <c:pt idx="46">
                  <c:v>5651.88</c:v>
                </c:pt>
                <c:pt idx="47">
                  <c:v>5651.14</c:v>
                </c:pt>
                <c:pt idx="48">
                  <c:v>5650.4</c:v>
                </c:pt>
                <c:pt idx="49">
                  <c:v>5641.86</c:v>
                </c:pt>
                <c:pt idx="50">
                  <c:v>5643.48</c:v>
                </c:pt>
                <c:pt idx="51">
                  <c:v>5642.91</c:v>
                </c:pt>
                <c:pt idx="52">
                  <c:v>5645.57</c:v>
                </c:pt>
                <c:pt idx="53">
                  <c:v>5669.87</c:v>
                </c:pt>
                <c:pt idx="54">
                  <c:v>5672.62</c:v>
                </c:pt>
                <c:pt idx="55">
                  <c:v>5678.1</c:v>
                </c:pt>
                <c:pt idx="56">
                  <c:v>5662.8</c:v>
                </c:pt>
                <c:pt idx="57">
                  <c:v>5643.54</c:v>
                </c:pt>
                <c:pt idx="58">
                  <c:v>5640.25</c:v>
                </c:pt>
                <c:pt idx="59">
                  <c:v>5633.19</c:v>
                </c:pt>
                <c:pt idx="60">
                  <c:v>5637.42</c:v>
                </c:pt>
                <c:pt idx="61">
                  <c:v>5642.41</c:v>
                </c:pt>
                <c:pt idx="62">
                  <c:v>5589.6</c:v>
                </c:pt>
                <c:pt idx="63">
                  <c:v>5577.53</c:v>
                </c:pt>
                <c:pt idx="64">
                  <c:v>5566.4</c:v>
                </c:pt>
                <c:pt idx="65">
                  <c:v>5569.23</c:v>
                </c:pt>
                <c:pt idx="66">
                  <c:v>5559.38</c:v>
                </c:pt>
                <c:pt idx="67">
                  <c:v>5542.12</c:v>
                </c:pt>
                <c:pt idx="68">
                  <c:v>5533.89</c:v>
                </c:pt>
                <c:pt idx="69">
                  <c:v>5517.19</c:v>
                </c:pt>
                <c:pt idx="70">
                  <c:v>5512.03</c:v>
                </c:pt>
                <c:pt idx="71">
                  <c:v>5545.47</c:v>
                </c:pt>
                <c:pt idx="72">
                  <c:v>5587.08</c:v>
                </c:pt>
                <c:pt idx="73">
                  <c:v>5596.4</c:v>
                </c:pt>
                <c:pt idx="74">
                  <c:v>5638.63</c:v>
                </c:pt>
                <c:pt idx="75">
                  <c:v>5664.11</c:v>
                </c:pt>
                <c:pt idx="76">
                  <c:v>5691.7</c:v>
                </c:pt>
                <c:pt idx="77">
                  <c:v>5589.59</c:v>
                </c:pt>
                <c:pt idx="78">
                  <c:v>5570.47</c:v>
                </c:pt>
                <c:pt idx="79">
                  <c:v>5540.29</c:v>
                </c:pt>
                <c:pt idx="80">
                  <c:v>5511.43</c:v>
                </c:pt>
                <c:pt idx="81">
                  <c:v>5481.55</c:v>
                </c:pt>
                <c:pt idx="82">
                  <c:v>5472.91</c:v>
                </c:pt>
                <c:pt idx="83">
                  <c:v>5504.34</c:v>
                </c:pt>
                <c:pt idx="84">
                  <c:v>5530.05</c:v>
                </c:pt>
                <c:pt idx="85">
                  <c:v>5531.6</c:v>
                </c:pt>
                <c:pt idx="86">
                  <c:v>5529.21</c:v>
                </c:pt>
                <c:pt idx="87">
                  <c:v>5505.09</c:v>
                </c:pt>
                <c:pt idx="88">
                  <c:v>5507.92</c:v>
                </c:pt>
                <c:pt idx="89">
                  <c:v>5511.63</c:v>
                </c:pt>
                <c:pt idx="90">
                  <c:v>5519.44</c:v>
                </c:pt>
                <c:pt idx="91">
                  <c:v>5547.72</c:v>
                </c:pt>
                <c:pt idx="92">
                  <c:v>5560.31</c:v>
                </c:pt>
                <c:pt idx="93">
                  <c:v>5531.29</c:v>
                </c:pt>
                <c:pt idx="94">
                  <c:v>5534.54</c:v>
                </c:pt>
                <c:pt idx="95">
                  <c:v>5518.44</c:v>
                </c:pt>
                <c:pt idx="96">
                  <c:v>5452.5</c:v>
                </c:pt>
                <c:pt idx="97">
                  <c:v>5399.03</c:v>
                </c:pt>
                <c:pt idx="98">
                  <c:v>5399.03</c:v>
                </c:pt>
                <c:pt idx="99">
                  <c:v>5399.03</c:v>
                </c:pt>
                <c:pt idx="100">
                  <c:v>5399.03</c:v>
                </c:pt>
                <c:pt idx="101">
                  <c:v>5401.75</c:v>
                </c:pt>
                <c:pt idx="102">
                  <c:v>5399.91</c:v>
                </c:pt>
                <c:pt idx="103">
                  <c:v>5402.63</c:v>
                </c:pt>
                <c:pt idx="104">
                  <c:v>5398.39</c:v>
                </c:pt>
                <c:pt idx="105">
                  <c:v>5395.81</c:v>
                </c:pt>
                <c:pt idx="106">
                  <c:v>5394.1</c:v>
                </c:pt>
                <c:pt idx="107">
                  <c:v>5383.33</c:v>
                </c:pt>
                <c:pt idx="108">
                  <c:v>5397.16</c:v>
                </c:pt>
                <c:pt idx="109">
                  <c:v>5412.78</c:v>
                </c:pt>
                <c:pt idx="110">
                  <c:v>5412.83</c:v>
                </c:pt>
                <c:pt idx="111">
                  <c:v>5399.12</c:v>
                </c:pt>
                <c:pt idx="112">
                  <c:v>5387.59</c:v>
                </c:pt>
                <c:pt idx="113">
                  <c:v>5390.46</c:v>
                </c:pt>
                <c:pt idx="114">
                  <c:v>5388.03</c:v>
                </c:pt>
                <c:pt idx="115">
                  <c:v>5385.68</c:v>
                </c:pt>
                <c:pt idx="116">
                  <c:v>5381.71</c:v>
                </c:pt>
                <c:pt idx="117">
                  <c:v>5370.12</c:v>
                </c:pt>
                <c:pt idx="118">
                  <c:v>5364.52</c:v>
                </c:pt>
                <c:pt idx="119">
                  <c:v>5367.69</c:v>
                </c:pt>
                <c:pt idx="120">
                  <c:v>5369.62</c:v>
                </c:pt>
                <c:pt idx="121">
                  <c:v>5372.59</c:v>
                </c:pt>
                <c:pt idx="122">
                  <c:v>5391.28</c:v>
                </c:pt>
                <c:pt idx="123">
                  <c:v>5419.76</c:v>
                </c:pt>
                <c:pt idx="124">
                  <c:v>5420.12</c:v>
                </c:pt>
                <c:pt idx="125">
                  <c:v>5429.16</c:v>
                </c:pt>
                <c:pt idx="126">
                  <c:v>5443.59</c:v>
                </c:pt>
                <c:pt idx="127">
                  <c:v>5459.9</c:v>
                </c:pt>
                <c:pt idx="128">
                  <c:v>5444.97</c:v>
                </c:pt>
                <c:pt idx="129">
                  <c:v>5431.93</c:v>
                </c:pt>
                <c:pt idx="130">
                  <c:v>5428.61</c:v>
                </c:pt>
                <c:pt idx="131">
                  <c:v>5421.22</c:v>
                </c:pt>
                <c:pt idx="132">
                  <c:v>5405.94</c:v>
                </c:pt>
                <c:pt idx="133">
                  <c:v>5404.03</c:v>
                </c:pt>
                <c:pt idx="134">
                  <c:v>5411.32</c:v>
                </c:pt>
                <c:pt idx="135">
                  <c:v>5433.81</c:v>
                </c:pt>
                <c:pt idx="136">
                  <c:v>5426.99</c:v>
                </c:pt>
                <c:pt idx="137">
                  <c:v>5437.38</c:v>
                </c:pt>
                <c:pt idx="138">
                  <c:v>5430.28</c:v>
                </c:pt>
                <c:pt idx="139">
                  <c:v>5421.78</c:v>
                </c:pt>
                <c:pt idx="140">
                  <c:v>5416.86</c:v>
                </c:pt>
                <c:pt idx="141">
                  <c:v>5412.17</c:v>
                </c:pt>
                <c:pt idx="142">
                  <c:v>5424.93</c:v>
                </c:pt>
                <c:pt idx="143">
                  <c:v>5448.92</c:v>
                </c:pt>
                <c:pt idx="144">
                  <c:v>5475.94</c:v>
                </c:pt>
                <c:pt idx="145">
                  <c:v>5468.21</c:v>
                </c:pt>
                <c:pt idx="146">
                  <c:v>5422.55</c:v>
                </c:pt>
                <c:pt idx="147">
                  <c:v>5439.26</c:v>
                </c:pt>
                <c:pt idx="148">
                  <c:v>5437.76</c:v>
                </c:pt>
                <c:pt idx="149">
                  <c:v>5504.83</c:v>
                </c:pt>
                <c:pt idx="150">
                  <c:v>5556.53</c:v>
                </c:pt>
                <c:pt idx="151">
                  <c:v>5595.15</c:v>
                </c:pt>
                <c:pt idx="152">
                  <c:v>5624.74</c:v>
                </c:pt>
                <c:pt idx="153">
                  <c:v>5721.62</c:v>
                </c:pt>
                <c:pt idx="154">
                  <c:v>5710.24</c:v>
                </c:pt>
                <c:pt idx="155">
                  <c:v>5685.79</c:v>
                </c:pt>
                <c:pt idx="156">
                  <c:v>5838.22</c:v>
                </c:pt>
                <c:pt idx="157">
                  <c:v>5874.85</c:v>
                </c:pt>
                <c:pt idx="158">
                  <c:v>5903.84</c:v>
                </c:pt>
                <c:pt idx="159">
                  <c:v>5968.07</c:v>
                </c:pt>
                <c:pt idx="160">
                  <c:v>6008.04</c:v>
                </c:pt>
                <c:pt idx="161">
                  <c:v>6053.97</c:v>
                </c:pt>
                <c:pt idx="162">
                  <c:v>6124.92</c:v>
                </c:pt>
                <c:pt idx="163">
                  <c:v>6153.63</c:v>
                </c:pt>
                <c:pt idx="164">
                  <c:v>6136.87</c:v>
                </c:pt>
                <c:pt idx="165">
                  <c:v>6248.51</c:v>
                </c:pt>
                <c:pt idx="166">
                  <c:v>6316.46</c:v>
                </c:pt>
                <c:pt idx="167">
                  <c:v>6341.5</c:v>
                </c:pt>
                <c:pt idx="168">
                  <c:v>6374.04</c:v>
                </c:pt>
                <c:pt idx="169">
                  <c:v>6414.33</c:v>
                </c:pt>
                <c:pt idx="170">
                  <c:v>6436</c:v>
                </c:pt>
                <c:pt idx="171">
                  <c:v>6457.38</c:v>
                </c:pt>
                <c:pt idx="172">
                  <c:v>6458.53</c:v>
                </c:pt>
                <c:pt idx="173">
                  <c:v>6475.36</c:v>
                </c:pt>
                <c:pt idx="174">
                  <c:v>6477.56</c:v>
                </c:pt>
                <c:pt idx="175">
                  <c:v>6481.93</c:v>
                </c:pt>
                <c:pt idx="176">
                  <c:v>6497.36</c:v>
                </c:pt>
                <c:pt idx="177">
                  <c:v>6515.27</c:v>
                </c:pt>
                <c:pt idx="178">
                  <c:v>6517.79</c:v>
                </c:pt>
                <c:pt idx="179">
                  <c:v>6507.79</c:v>
                </c:pt>
                <c:pt idx="180">
                  <c:v>6444.28</c:v>
                </c:pt>
                <c:pt idx="181">
                  <c:v>6442.22</c:v>
                </c:pt>
                <c:pt idx="182">
                  <c:v>6438.13</c:v>
                </c:pt>
                <c:pt idx="183">
                  <c:v>6433.35</c:v>
                </c:pt>
                <c:pt idx="184">
                  <c:v>6430.07</c:v>
                </c:pt>
                <c:pt idx="185">
                  <c:v>6434.46</c:v>
                </c:pt>
                <c:pt idx="186">
                  <c:v>6450.2</c:v>
                </c:pt>
                <c:pt idx="187">
                  <c:v>6449.99</c:v>
                </c:pt>
                <c:pt idx="188">
                  <c:v>6451.3</c:v>
                </c:pt>
                <c:pt idx="189">
                  <c:v>6455.24</c:v>
                </c:pt>
                <c:pt idx="190">
                  <c:v>6465.17</c:v>
                </c:pt>
                <c:pt idx="191">
                  <c:v>6451.91</c:v>
                </c:pt>
                <c:pt idx="192">
                  <c:v>6466.26</c:v>
                </c:pt>
                <c:pt idx="193">
                  <c:v>6487.97</c:v>
                </c:pt>
                <c:pt idx="194">
                  <c:v>6483.58</c:v>
                </c:pt>
                <c:pt idx="195">
                  <c:v>6467.03</c:v>
                </c:pt>
                <c:pt idx="196">
                  <c:v>6466.8</c:v>
                </c:pt>
                <c:pt idx="197">
                  <c:v>6468.52</c:v>
                </c:pt>
                <c:pt idx="198">
                  <c:v>6459.08</c:v>
                </c:pt>
                <c:pt idx="199">
                  <c:v>6462</c:v>
                </c:pt>
                <c:pt idx="200">
                  <c:v>6427.09</c:v>
                </c:pt>
                <c:pt idx="201">
                  <c:v>6430.87</c:v>
                </c:pt>
                <c:pt idx="202">
                  <c:v>6445.28</c:v>
                </c:pt>
                <c:pt idx="203">
                  <c:v>6439.73</c:v>
                </c:pt>
                <c:pt idx="204">
                  <c:v>6419.61</c:v>
                </c:pt>
                <c:pt idx="205">
                  <c:v>6432.76</c:v>
                </c:pt>
                <c:pt idx="206">
                  <c:v>6439.84</c:v>
                </c:pt>
                <c:pt idx="207">
                  <c:v>6438.45</c:v>
                </c:pt>
                <c:pt idx="208">
                  <c:v>6421.1</c:v>
                </c:pt>
                <c:pt idx="209">
                  <c:v>6397.17</c:v>
                </c:pt>
                <c:pt idx="210">
                  <c:v>6402.88</c:v>
                </c:pt>
                <c:pt idx="211">
                  <c:v>6438.1</c:v>
                </c:pt>
                <c:pt idx="212">
                  <c:v>6454.63</c:v>
                </c:pt>
                <c:pt idx="213">
                  <c:v>6456.35</c:v>
                </c:pt>
                <c:pt idx="214">
                  <c:v>6440.12</c:v>
                </c:pt>
                <c:pt idx="215">
                  <c:v>6464.6</c:v>
                </c:pt>
                <c:pt idx="216">
                  <c:v>6474.98</c:v>
                </c:pt>
                <c:pt idx="217">
                  <c:v>6449.8</c:v>
                </c:pt>
                <c:pt idx="218">
                  <c:v>6436.57</c:v>
                </c:pt>
                <c:pt idx="219">
                  <c:v>6455.97</c:v>
                </c:pt>
                <c:pt idx="220">
                  <c:v>6468.16</c:v>
                </c:pt>
                <c:pt idx="221">
                  <c:v>6443.69</c:v>
                </c:pt>
                <c:pt idx="222">
                  <c:v>6434.39</c:v>
                </c:pt>
                <c:pt idx="223">
                  <c:v>6476.8</c:v>
                </c:pt>
                <c:pt idx="224">
                  <c:v>6534.58</c:v>
                </c:pt>
                <c:pt idx="225">
                  <c:v>6478.33</c:v>
                </c:pt>
                <c:pt idx="226">
                  <c:v>6480.4</c:v>
                </c:pt>
                <c:pt idx="227">
                  <c:v>6487.08</c:v>
                </c:pt>
                <c:pt idx="228">
                  <c:v>6462.56</c:v>
                </c:pt>
                <c:pt idx="229">
                  <c:v>6446.74</c:v>
                </c:pt>
                <c:pt idx="230">
                  <c:v>6439.87</c:v>
                </c:pt>
                <c:pt idx="231">
                  <c:v>6452.87</c:v>
                </c:pt>
                <c:pt idx="232">
                  <c:v>6450.16</c:v>
                </c:pt>
                <c:pt idx="233">
                  <c:v>6473.46</c:v>
                </c:pt>
                <c:pt idx="234">
                  <c:v>6435.58</c:v>
                </c:pt>
                <c:pt idx="235">
                  <c:v>6434.14</c:v>
                </c:pt>
                <c:pt idx="236">
                  <c:v>6414.48</c:v>
                </c:pt>
                <c:pt idx="237">
                  <c:v>6362.94</c:v>
                </c:pt>
                <c:pt idx="238">
                  <c:v>6375.72</c:v>
                </c:pt>
                <c:pt idx="239">
                  <c:v>6209.56</c:v>
                </c:pt>
                <c:pt idx="240">
                  <c:v>6202.79</c:v>
                </c:pt>
                <c:pt idx="241">
                  <c:v>6151.83</c:v>
                </c:pt>
                <c:pt idx="242">
                  <c:v>6088.99</c:v>
                </c:pt>
                <c:pt idx="243">
                  <c:v>6049.97</c:v>
                </c:pt>
                <c:pt idx="244">
                  <c:v>6042.65</c:v>
                </c:pt>
                <c:pt idx="245">
                  <c:v>6056.32</c:v>
                </c:pt>
                <c:pt idx="246">
                  <c:v>6055.53</c:v>
                </c:pt>
                <c:pt idx="247">
                  <c:v>6055.42</c:v>
                </c:pt>
                <c:pt idx="248">
                  <c:v>6049.38</c:v>
                </c:pt>
                <c:pt idx="249">
                  <c:v>6062.77</c:v>
                </c:pt>
                <c:pt idx="250">
                  <c:v>6068.36</c:v>
                </c:pt>
                <c:pt idx="251">
                  <c:v>6069.16</c:v>
                </c:pt>
                <c:pt idx="252">
                  <c:v>6076.91</c:v>
                </c:pt>
                <c:pt idx="253">
                  <c:v>6138.57</c:v>
                </c:pt>
                <c:pt idx="254">
                  <c:v>6180.89</c:v>
                </c:pt>
                <c:pt idx="255">
                  <c:v>6168.83</c:v>
                </c:pt>
                <c:pt idx="256">
                  <c:v>6187.26</c:v>
                </c:pt>
                <c:pt idx="257">
                  <c:v>6211.97</c:v>
                </c:pt>
                <c:pt idx="258">
                  <c:v>6225.75</c:v>
                </c:pt>
                <c:pt idx="259">
                  <c:v>6212.74</c:v>
                </c:pt>
                <c:pt idx="260">
                  <c:v>6197.78</c:v>
                </c:pt>
                <c:pt idx="261">
                  <c:v>6197.53</c:v>
                </c:pt>
                <c:pt idx="262">
                  <c:v>6229.67</c:v>
                </c:pt>
                <c:pt idx="263">
                  <c:v>6279.44</c:v>
                </c:pt>
                <c:pt idx="264">
                  <c:v>6281.55</c:v>
                </c:pt>
                <c:pt idx="265">
                  <c:v>6277.35</c:v>
                </c:pt>
                <c:pt idx="266">
                  <c:v>6265.18</c:v>
                </c:pt>
                <c:pt idx="267">
                  <c:v>6279.7</c:v>
                </c:pt>
                <c:pt idx="268">
                  <c:v>6136.35</c:v>
                </c:pt>
                <c:pt idx="269">
                  <c:v>6029.47</c:v>
                </c:pt>
                <c:pt idx="270">
                  <c:v>6091.54</c:v>
                </c:pt>
                <c:pt idx="271">
                  <c:v>6154.66</c:v>
                </c:pt>
                <c:pt idx="272">
                  <c:v>6181.85</c:v>
                </c:pt>
                <c:pt idx="273">
                  <c:v>6381.26</c:v>
                </c:pt>
                <c:pt idx="274">
                  <c:v>6332.57</c:v>
                </c:pt>
                <c:pt idx="275">
                  <c:v>6625.57</c:v>
                </c:pt>
                <c:pt idx="276">
                  <c:v>6801.65</c:v>
                </c:pt>
                <c:pt idx="277">
                  <c:v>6832.05</c:v>
                </c:pt>
                <c:pt idx="278">
                  <c:v>7015.9</c:v>
                </c:pt>
                <c:pt idx="279">
                  <c:v>7246.59</c:v>
                </c:pt>
                <c:pt idx="280">
                  <c:v>7215.49</c:v>
                </c:pt>
                <c:pt idx="281">
                  <c:v>7079.12</c:v>
                </c:pt>
                <c:pt idx="282">
                  <c:v>7048.49</c:v>
                </c:pt>
                <c:pt idx="283">
                  <c:v>6590.92</c:v>
                </c:pt>
                <c:pt idx="284">
                  <c:v>6448.59</c:v>
                </c:pt>
                <c:pt idx="285">
                  <c:v>6361.4</c:v>
                </c:pt>
                <c:pt idx="286">
                  <c:v>6181.88</c:v>
                </c:pt>
                <c:pt idx="287">
                  <c:v>6178.7</c:v>
                </c:pt>
                <c:pt idx="288">
                  <c:v>6162.58</c:v>
                </c:pt>
                <c:pt idx="289">
                  <c:v>6168.9</c:v>
                </c:pt>
                <c:pt idx="290">
                  <c:v>6147.95</c:v>
                </c:pt>
                <c:pt idx="291">
                  <c:v>6093.82</c:v>
                </c:pt>
                <c:pt idx="292">
                  <c:v>6008.93</c:v>
                </c:pt>
                <c:pt idx="293">
                  <c:v>5997.47</c:v>
                </c:pt>
                <c:pt idx="294">
                  <c:v>5955.82</c:v>
                </c:pt>
                <c:pt idx="295">
                  <c:v>5958.52</c:v>
                </c:pt>
                <c:pt idx="296">
                  <c:v>5972.11</c:v>
                </c:pt>
                <c:pt idx="297">
                  <c:v>5987.15</c:v>
                </c:pt>
                <c:pt idx="298">
                  <c:v>6004.14</c:v>
                </c:pt>
                <c:pt idx="299">
                  <c:v>5995.86</c:v>
                </c:pt>
              </c:numCache>
            </c:numRef>
          </c:val>
          <c:smooth val="0"/>
          <c:extLst>
            <c:ext xmlns:c16="http://schemas.microsoft.com/office/drawing/2014/chart" uri="{C3380CC4-5D6E-409C-BE32-E72D297353CC}">
              <c16:uniqueId val="{00000003-A0CE-4090-AEE3-5CBEAECC9955}"/>
            </c:ext>
          </c:extLst>
        </c:ser>
        <c:ser>
          <c:idx val="4"/>
          <c:order val="4"/>
          <c:tx>
            <c:strRef>
              <c:f>导出数据!$F$2</c:f>
              <c:strCache>
                <c:ptCount val="1"/>
                <c:pt idx="0">
                  <c:v>冷轧板卷</c:v>
                </c:pt>
              </c:strCache>
            </c:strRef>
          </c:tx>
          <c:spPr>
            <a:ln w="19050" cap="rnd">
              <a:solidFill>
                <a:srgbClr val="4BACC6"/>
              </a:solidFill>
              <a:round/>
            </a:ln>
            <a:effectLst/>
          </c:spPr>
          <c:marker>
            <c:symbol val="none"/>
          </c:marker>
          <c:cat>
            <c:numRef>
              <c:f>导出数据!$A$4:$A$303</c:f>
              <c:numCache>
                <c:formatCode>yyyy\-mm\-dd</c:formatCode>
                <c:ptCount val="300"/>
                <c:pt idx="0">
                  <c:v>44736</c:v>
                </c:pt>
                <c:pt idx="1">
                  <c:v>44735</c:v>
                </c:pt>
                <c:pt idx="2">
                  <c:v>44734</c:v>
                </c:pt>
                <c:pt idx="3">
                  <c:v>44733</c:v>
                </c:pt>
                <c:pt idx="4">
                  <c:v>44732</c:v>
                </c:pt>
                <c:pt idx="5">
                  <c:v>44729</c:v>
                </c:pt>
                <c:pt idx="6">
                  <c:v>44728</c:v>
                </c:pt>
                <c:pt idx="7">
                  <c:v>44727</c:v>
                </c:pt>
                <c:pt idx="8">
                  <c:v>44726</c:v>
                </c:pt>
                <c:pt idx="9">
                  <c:v>44725</c:v>
                </c:pt>
                <c:pt idx="10">
                  <c:v>44722</c:v>
                </c:pt>
                <c:pt idx="11">
                  <c:v>44721</c:v>
                </c:pt>
                <c:pt idx="12">
                  <c:v>44720</c:v>
                </c:pt>
                <c:pt idx="13">
                  <c:v>44719</c:v>
                </c:pt>
                <c:pt idx="14">
                  <c:v>44718</c:v>
                </c:pt>
                <c:pt idx="15">
                  <c:v>44714</c:v>
                </c:pt>
                <c:pt idx="16">
                  <c:v>44713</c:v>
                </c:pt>
                <c:pt idx="17">
                  <c:v>44712</c:v>
                </c:pt>
                <c:pt idx="18">
                  <c:v>44711</c:v>
                </c:pt>
                <c:pt idx="19">
                  <c:v>44708</c:v>
                </c:pt>
                <c:pt idx="20">
                  <c:v>44707</c:v>
                </c:pt>
                <c:pt idx="21">
                  <c:v>44706</c:v>
                </c:pt>
                <c:pt idx="22">
                  <c:v>44705</c:v>
                </c:pt>
                <c:pt idx="23">
                  <c:v>44704</c:v>
                </c:pt>
                <c:pt idx="24">
                  <c:v>44701</c:v>
                </c:pt>
                <c:pt idx="25">
                  <c:v>44700</c:v>
                </c:pt>
                <c:pt idx="26">
                  <c:v>44699</c:v>
                </c:pt>
                <c:pt idx="27">
                  <c:v>44698</c:v>
                </c:pt>
                <c:pt idx="28">
                  <c:v>44697</c:v>
                </c:pt>
                <c:pt idx="29">
                  <c:v>44694</c:v>
                </c:pt>
                <c:pt idx="30">
                  <c:v>44693</c:v>
                </c:pt>
                <c:pt idx="31">
                  <c:v>44692</c:v>
                </c:pt>
                <c:pt idx="32">
                  <c:v>44691</c:v>
                </c:pt>
                <c:pt idx="33">
                  <c:v>44690</c:v>
                </c:pt>
                <c:pt idx="34">
                  <c:v>44688</c:v>
                </c:pt>
                <c:pt idx="35">
                  <c:v>44687</c:v>
                </c:pt>
                <c:pt idx="36">
                  <c:v>44686</c:v>
                </c:pt>
                <c:pt idx="37">
                  <c:v>44680</c:v>
                </c:pt>
                <c:pt idx="38">
                  <c:v>44679</c:v>
                </c:pt>
                <c:pt idx="39">
                  <c:v>44678</c:v>
                </c:pt>
                <c:pt idx="40">
                  <c:v>44677</c:v>
                </c:pt>
                <c:pt idx="41">
                  <c:v>44676</c:v>
                </c:pt>
                <c:pt idx="42">
                  <c:v>44675</c:v>
                </c:pt>
                <c:pt idx="43">
                  <c:v>44673</c:v>
                </c:pt>
                <c:pt idx="44">
                  <c:v>44672</c:v>
                </c:pt>
                <c:pt idx="45">
                  <c:v>44671</c:v>
                </c:pt>
                <c:pt idx="46">
                  <c:v>44670</c:v>
                </c:pt>
                <c:pt idx="47">
                  <c:v>44669</c:v>
                </c:pt>
                <c:pt idx="48">
                  <c:v>44666</c:v>
                </c:pt>
                <c:pt idx="49">
                  <c:v>44665</c:v>
                </c:pt>
                <c:pt idx="50">
                  <c:v>44664</c:v>
                </c:pt>
                <c:pt idx="51">
                  <c:v>44663</c:v>
                </c:pt>
                <c:pt idx="52">
                  <c:v>44662</c:v>
                </c:pt>
                <c:pt idx="53">
                  <c:v>44659</c:v>
                </c:pt>
                <c:pt idx="54">
                  <c:v>44658</c:v>
                </c:pt>
                <c:pt idx="55">
                  <c:v>44657</c:v>
                </c:pt>
                <c:pt idx="56">
                  <c:v>44653</c:v>
                </c:pt>
                <c:pt idx="57">
                  <c:v>44652</c:v>
                </c:pt>
                <c:pt idx="58">
                  <c:v>44651</c:v>
                </c:pt>
                <c:pt idx="59">
                  <c:v>44650</c:v>
                </c:pt>
                <c:pt idx="60">
                  <c:v>44649</c:v>
                </c:pt>
                <c:pt idx="61">
                  <c:v>44648</c:v>
                </c:pt>
                <c:pt idx="62">
                  <c:v>44645</c:v>
                </c:pt>
                <c:pt idx="63">
                  <c:v>44644</c:v>
                </c:pt>
                <c:pt idx="64">
                  <c:v>44643</c:v>
                </c:pt>
                <c:pt idx="65">
                  <c:v>44642</c:v>
                </c:pt>
                <c:pt idx="66">
                  <c:v>44641</c:v>
                </c:pt>
                <c:pt idx="67">
                  <c:v>44638</c:v>
                </c:pt>
                <c:pt idx="68">
                  <c:v>44637</c:v>
                </c:pt>
                <c:pt idx="69">
                  <c:v>44636</c:v>
                </c:pt>
                <c:pt idx="70">
                  <c:v>44635</c:v>
                </c:pt>
                <c:pt idx="71">
                  <c:v>44634</c:v>
                </c:pt>
                <c:pt idx="72">
                  <c:v>44631</c:v>
                </c:pt>
                <c:pt idx="73">
                  <c:v>44630</c:v>
                </c:pt>
                <c:pt idx="74">
                  <c:v>44629</c:v>
                </c:pt>
                <c:pt idx="75">
                  <c:v>44628</c:v>
                </c:pt>
                <c:pt idx="76">
                  <c:v>44627</c:v>
                </c:pt>
                <c:pt idx="77">
                  <c:v>44624</c:v>
                </c:pt>
                <c:pt idx="78">
                  <c:v>44623</c:v>
                </c:pt>
                <c:pt idx="79">
                  <c:v>44622</c:v>
                </c:pt>
                <c:pt idx="80">
                  <c:v>44621</c:v>
                </c:pt>
                <c:pt idx="81">
                  <c:v>44620</c:v>
                </c:pt>
                <c:pt idx="82">
                  <c:v>44617</c:v>
                </c:pt>
                <c:pt idx="83">
                  <c:v>44616</c:v>
                </c:pt>
                <c:pt idx="84">
                  <c:v>44615</c:v>
                </c:pt>
                <c:pt idx="85">
                  <c:v>44614</c:v>
                </c:pt>
                <c:pt idx="86">
                  <c:v>44613</c:v>
                </c:pt>
                <c:pt idx="87">
                  <c:v>44610</c:v>
                </c:pt>
                <c:pt idx="88">
                  <c:v>44609</c:v>
                </c:pt>
                <c:pt idx="89">
                  <c:v>44608</c:v>
                </c:pt>
                <c:pt idx="90">
                  <c:v>44607</c:v>
                </c:pt>
                <c:pt idx="91">
                  <c:v>44606</c:v>
                </c:pt>
                <c:pt idx="92">
                  <c:v>44603</c:v>
                </c:pt>
                <c:pt idx="93">
                  <c:v>44602</c:v>
                </c:pt>
                <c:pt idx="94">
                  <c:v>44601</c:v>
                </c:pt>
                <c:pt idx="95">
                  <c:v>44600</c:v>
                </c:pt>
                <c:pt idx="96">
                  <c:v>44599</c:v>
                </c:pt>
                <c:pt idx="97">
                  <c:v>44591</c:v>
                </c:pt>
                <c:pt idx="98">
                  <c:v>44590</c:v>
                </c:pt>
                <c:pt idx="99">
                  <c:v>44589</c:v>
                </c:pt>
                <c:pt idx="100">
                  <c:v>44588</c:v>
                </c:pt>
                <c:pt idx="101">
                  <c:v>44587</c:v>
                </c:pt>
                <c:pt idx="102">
                  <c:v>44586</c:v>
                </c:pt>
                <c:pt idx="103">
                  <c:v>44585</c:v>
                </c:pt>
                <c:pt idx="104">
                  <c:v>44582</c:v>
                </c:pt>
                <c:pt idx="105">
                  <c:v>44581</c:v>
                </c:pt>
                <c:pt idx="106">
                  <c:v>44580</c:v>
                </c:pt>
                <c:pt idx="107">
                  <c:v>44579</c:v>
                </c:pt>
                <c:pt idx="108">
                  <c:v>44578</c:v>
                </c:pt>
                <c:pt idx="109">
                  <c:v>44575</c:v>
                </c:pt>
                <c:pt idx="110">
                  <c:v>44574</c:v>
                </c:pt>
                <c:pt idx="111">
                  <c:v>44573</c:v>
                </c:pt>
                <c:pt idx="112">
                  <c:v>44572</c:v>
                </c:pt>
                <c:pt idx="113">
                  <c:v>44571</c:v>
                </c:pt>
                <c:pt idx="114">
                  <c:v>44568</c:v>
                </c:pt>
                <c:pt idx="115">
                  <c:v>44567</c:v>
                </c:pt>
                <c:pt idx="116">
                  <c:v>44566</c:v>
                </c:pt>
                <c:pt idx="117">
                  <c:v>44565</c:v>
                </c:pt>
                <c:pt idx="118">
                  <c:v>44561</c:v>
                </c:pt>
                <c:pt idx="119">
                  <c:v>44560</c:v>
                </c:pt>
                <c:pt idx="120">
                  <c:v>44559</c:v>
                </c:pt>
                <c:pt idx="121">
                  <c:v>44558</c:v>
                </c:pt>
                <c:pt idx="122">
                  <c:v>44557</c:v>
                </c:pt>
                <c:pt idx="123">
                  <c:v>44554</c:v>
                </c:pt>
                <c:pt idx="124">
                  <c:v>44553</c:v>
                </c:pt>
                <c:pt idx="125">
                  <c:v>44552</c:v>
                </c:pt>
                <c:pt idx="126">
                  <c:v>44551</c:v>
                </c:pt>
                <c:pt idx="127">
                  <c:v>44550</c:v>
                </c:pt>
                <c:pt idx="128">
                  <c:v>44547</c:v>
                </c:pt>
                <c:pt idx="129">
                  <c:v>44546</c:v>
                </c:pt>
                <c:pt idx="130">
                  <c:v>44545</c:v>
                </c:pt>
                <c:pt idx="131">
                  <c:v>44544</c:v>
                </c:pt>
                <c:pt idx="132">
                  <c:v>44543</c:v>
                </c:pt>
                <c:pt idx="133">
                  <c:v>44540</c:v>
                </c:pt>
                <c:pt idx="134">
                  <c:v>44539</c:v>
                </c:pt>
                <c:pt idx="135">
                  <c:v>44538</c:v>
                </c:pt>
                <c:pt idx="136">
                  <c:v>44537</c:v>
                </c:pt>
                <c:pt idx="137">
                  <c:v>44536</c:v>
                </c:pt>
                <c:pt idx="138">
                  <c:v>44533</c:v>
                </c:pt>
                <c:pt idx="139">
                  <c:v>44532</c:v>
                </c:pt>
                <c:pt idx="140">
                  <c:v>44531</c:v>
                </c:pt>
                <c:pt idx="141">
                  <c:v>44530</c:v>
                </c:pt>
                <c:pt idx="142">
                  <c:v>44529</c:v>
                </c:pt>
                <c:pt idx="143">
                  <c:v>44526</c:v>
                </c:pt>
                <c:pt idx="144">
                  <c:v>44525</c:v>
                </c:pt>
                <c:pt idx="145">
                  <c:v>44524</c:v>
                </c:pt>
                <c:pt idx="146">
                  <c:v>44523</c:v>
                </c:pt>
                <c:pt idx="147">
                  <c:v>44522</c:v>
                </c:pt>
                <c:pt idx="148">
                  <c:v>44519</c:v>
                </c:pt>
                <c:pt idx="149">
                  <c:v>44518</c:v>
                </c:pt>
                <c:pt idx="150">
                  <c:v>44517</c:v>
                </c:pt>
                <c:pt idx="151">
                  <c:v>44516</c:v>
                </c:pt>
                <c:pt idx="152">
                  <c:v>44515</c:v>
                </c:pt>
                <c:pt idx="153">
                  <c:v>44512</c:v>
                </c:pt>
                <c:pt idx="154">
                  <c:v>44511</c:v>
                </c:pt>
                <c:pt idx="155">
                  <c:v>44510</c:v>
                </c:pt>
                <c:pt idx="156">
                  <c:v>44509</c:v>
                </c:pt>
                <c:pt idx="157">
                  <c:v>44508</c:v>
                </c:pt>
                <c:pt idx="158">
                  <c:v>44505</c:v>
                </c:pt>
                <c:pt idx="159">
                  <c:v>44504</c:v>
                </c:pt>
                <c:pt idx="160">
                  <c:v>44503</c:v>
                </c:pt>
                <c:pt idx="161">
                  <c:v>44502</c:v>
                </c:pt>
                <c:pt idx="162">
                  <c:v>44501</c:v>
                </c:pt>
                <c:pt idx="163">
                  <c:v>44498</c:v>
                </c:pt>
                <c:pt idx="164">
                  <c:v>44497</c:v>
                </c:pt>
                <c:pt idx="165">
                  <c:v>44496</c:v>
                </c:pt>
                <c:pt idx="166">
                  <c:v>44495</c:v>
                </c:pt>
                <c:pt idx="167">
                  <c:v>44494</c:v>
                </c:pt>
                <c:pt idx="168">
                  <c:v>44491</c:v>
                </c:pt>
                <c:pt idx="169">
                  <c:v>44490</c:v>
                </c:pt>
                <c:pt idx="170">
                  <c:v>44489</c:v>
                </c:pt>
                <c:pt idx="171">
                  <c:v>44488</c:v>
                </c:pt>
                <c:pt idx="172">
                  <c:v>44487</c:v>
                </c:pt>
                <c:pt idx="173">
                  <c:v>44484</c:v>
                </c:pt>
                <c:pt idx="174">
                  <c:v>44483</c:v>
                </c:pt>
                <c:pt idx="175">
                  <c:v>44482</c:v>
                </c:pt>
                <c:pt idx="176">
                  <c:v>44481</c:v>
                </c:pt>
                <c:pt idx="177">
                  <c:v>44480</c:v>
                </c:pt>
                <c:pt idx="178">
                  <c:v>44478</c:v>
                </c:pt>
                <c:pt idx="179">
                  <c:v>44477</c:v>
                </c:pt>
                <c:pt idx="180">
                  <c:v>44469</c:v>
                </c:pt>
                <c:pt idx="181">
                  <c:v>44468</c:v>
                </c:pt>
                <c:pt idx="182">
                  <c:v>44467</c:v>
                </c:pt>
                <c:pt idx="183">
                  <c:v>44466</c:v>
                </c:pt>
                <c:pt idx="184">
                  <c:v>44465</c:v>
                </c:pt>
                <c:pt idx="185">
                  <c:v>44463</c:v>
                </c:pt>
                <c:pt idx="186">
                  <c:v>44462</c:v>
                </c:pt>
                <c:pt idx="187">
                  <c:v>44461</c:v>
                </c:pt>
                <c:pt idx="188">
                  <c:v>44457</c:v>
                </c:pt>
                <c:pt idx="189">
                  <c:v>44456</c:v>
                </c:pt>
                <c:pt idx="190">
                  <c:v>44455</c:v>
                </c:pt>
                <c:pt idx="191">
                  <c:v>44454</c:v>
                </c:pt>
                <c:pt idx="192">
                  <c:v>44453</c:v>
                </c:pt>
                <c:pt idx="193">
                  <c:v>44452</c:v>
                </c:pt>
                <c:pt idx="194">
                  <c:v>44449</c:v>
                </c:pt>
                <c:pt idx="195">
                  <c:v>44448</c:v>
                </c:pt>
                <c:pt idx="196">
                  <c:v>44447</c:v>
                </c:pt>
                <c:pt idx="197">
                  <c:v>44446</c:v>
                </c:pt>
                <c:pt idx="198">
                  <c:v>44445</c:v>
                </c:pt>
                <c:pt idx="199">
                  <c:v>44442</c:v>
                </c:pt>
                <c:pt idx="200">
                  <c:v>44441</c:v>
                </c:pt>
                <c:pt idx="201">
                  <c:v>44440</c:v>
                </c:pt>
                <c:pt idx="202">
                  <c:v>44439</c:v>
                </c:pt>
                <c:pt idx="203">
                  <c:v>44438</c:v>
                </c:pt>
                <c:pt idx="204">
                  <c:v>44435</c:v>
                </c:pt>
                <c:pt idx="205">
                  <c:v>44434</c:v>
                </c:pt>
                <c:pt idx="206">
                  <c:v>44433</c:v>
                </c:pt>
                <c:pt idx="207">
                  <c:v>44432</c:v>
                </c:pt>
                <c:pt idx="208">
                  <c:v>44431</c:v>
                </c:pt>
                <c:pt idx="209">
                  <c:v>44428</c:v>
                </c:pt>
                <c:pt idx="210">
                  <c:v>44427</c:v>
                </c:pt>
                <c:pt idx="211">
                  <c:v>44426</c:v>
                </c:pt>
                <c:pt idx="212">
                  <c:v>44425</c:v>
                </c:pt>
                <c:pt idx="213">
                  <c:v>44424</c:v>
                </c:pt>
                <c:pt idx="214">
                  <c:v>44421</c:v>
                </c:pt>
                <c:pt idx="215">
                  <c:v>44420</c:v>
                </c:pt>
                <c:pt idx="216">
                  <c:v>44419</c:v>
                </c:pt>
                <c:pt idx="217">
                  <c:v>44418</c:v>
                </c:pt>
                <c:pt idx="218">
                  <c:v>44417</c:v>
                </c:pt>
                <c:pt idx="219">
                  <c:v>44414</c:v>
                </c:pt>
                <c:pt idx="220">
                  <c:v>44413</c:v>
                </c:pt>
                <c:pt idx="221">
                  <c:v>44412</c:v>
                </c:pt>
                <c:pt idx="222">
                  <c:v>44411</c:v>
                </c:pt>
                <c:pt idx="223">
                  <c:v>44410</c:v>
                </c:pt>
                <c:pt idx="224">
                  <c:v>44407</c:v>
                </c:pt>
                <c:pt idx="225">
                  <c:v>44406</c:v>
                </c:pt>
                <c:pt idx="226">
                  <c:v>44405</c:v>
                </c:pt>
                <c:pt idx="227">
                  <c:v>44404</c:v>
                </c:pt>
                <c:pt idx="228">
                  <c:v>44403</c:v>
                </c:pt>
                <c:pt idx="229">
                  <c:v>44400</c:v>
                </c:pt>
                <c:pt idx="230">
                  <c:v>44399</c:v>
                </c:pt>
                <c:pt idx="231">
                  <c:v>44398</c:v>
                </c:pt>
                <c:pt idx="232">
                  <c:v>44397</c:v>
                </c:pt>
                <c:pt idx="233">
                  <c:v>44396</c:v>
                </c:pt>
                <c:pt idx="234">
                  <c:v>44393</c:v>
                </c:pt>
                <c:pt idx="235">
                  <c:v>44392</c:v>
                </c:pt>
                <c:pt idx="236">
                  <c:v>44391</c:v>
                </c:pt>
                <c:pt idx="237">
                  <c:v>44390</c:v>
                </c:pt>
                <c:pt idx="238">
                  <c:v>44389</c:v>
                </c:pt>
                <c:pt idx="239">
                  <c:v>44386</c:v>
                </c:pt>
                <c:pt idx="240">
                  <c:v>44385</c:v>
                </c:pt>
                <c:pt idx="241">
                  <c:v>44384</c:v>
                </c:pt>
                <c:pt idx="242">
                  <c:v>44383</c:v>
                </c:pt>
                <c:pt idx="243">
                  <c:v>44382</c:v>
                </c:pt>
                <c:pt idx="244">
                  <c:v>44379</c:v>
                </c:pt>
                <c:pt idx="245">
                  <c:v>44378</c:v>
                </c:pt>
                <c:pt idx="246">
                  <c:v>44377</c:v>
                </c:pt>
                <c:pt idx="247">
                  <c:v>44376</c:v>
                </c:pt>
                <c:pt idx="248">
                  <c:v>44375</c:v>
                </c:pt>
                <c:pt idx="249">
                  <c:v>44372</c:v>
                </c:pt>
                <c:pt idx="250">
                  <c:v>44371</c:v>
                </c:pt>
                <c:pt idx="251">
                  <c:v>44370</c:v>
                </c:pt>
                <c:pt idx="252">
                  <c:v>44369</c:v>
                </c:pt>
                <c:pt idx="253">
                  <c:v>44368</c:v>
                </c:pt>
                <c:pt idx="254">
                  <c:v>44365</c:v>
                </c:pt>
                <c:pt idx="255">
                  <c:v>44364</c:v>
                </c:pt>
                <c:pt idx="256">
                  <c:v>44363</c:v>
                </c:pt>
                <c:pt idx="257">
                  <c:v>44362</c:v>
                </c:pt>
                <c:pt idx="258">
                  <c:v>44358</c:v>
                </c:pt>
                <c:pt idx="259">
                  <c:v>44357</c:v>
                </c:pt>
                <c:pt idx="260">
                  <c:v>44356</c:v>
                </c:pt>
                <c:pt idx="261">
                  <c:v>44355</c:v>
                </c:pt>
                <c:pt idx="262">
                  <c:v>44354</c:v>
                </c:pt>
                <c:pt idx="263">
                  <c:v>44351</c:v>
                </c:pt>
                <c:pt idx="264">
                  <c:v>44350</c:v>
                </c:pt>
                <c:pt idx="265">
                  <c:v>44349</c:v>
                </c:pt>
                <c:pt idx="266">
                  <c:v>44348</c:v>
                </c:pt>
                <c:pt idx="267">
                  <c:v>44347</c:v>
                </c:pt>
                <c:pt idx="268">
                  <c:v>44344</c:v>
                </c:pt>
                <c:pt idx="269">
                  <c:v>44343</c:v>
                </c:pt>
                <c:pt idx="270">
                  <c:v>44342</c:v>
                </c:pt>
                <c:pt idx="271">
                  <c:v>44341</c:v>
                </c:pt>
                <c:pt idx="272">
                  <c:v>44340</c:v>
                </c:pt>
                <c:pt idx="273">
                  <c:v>44337</c:v>
                </c:pt>
                <c:pt idx="274">
                  <c:v>44336</c:v>
                </c:pt>
                <c:pt idx="275">
                  <c:v>44335</c:v>
                </c:pt>
                <c:pt idx="276">
                  <c:v>44334</c:v>
                </c:pt>
                <c:pt idx="277">
                  <c:v>44333</c:v>
                </c:pt>
                <c:pt idx="278">
                  <c:v>44330</c:v>
                </c:pt>
                <c:pt idx="279">
                  <c:v>44329</c:v>
                </c:pt>
                <c:pt idx="280">
                  <c:v>44328</c:v>
                </c:pt>
                <c:pt idx="281">
                  <c:v>44327</c:v>
                </c:pt>
                <c:pt idx="282">
                  <c:v>44326</c:v>
                </c:pt>
                <c:pt idx="283">
                  <c:v>44324</c:v>
                </c:pt>
                <c:pt idx="284">
                  <c:v>44323</c:v>
                </c:pt>
                <c:pt idx="285">
                  <c:v>44322</c:v>
                </c:pt>
                <c:pt idx="286">
                  <c:v>44316</c:v>
                </c:pt>
                <c:pt idx="287">
                  <c:v>44315</c:v>
                </c:pt>
                <c:pt idx="288">
                  <c:v>44314</c:v>
                </c:pt>
                <c:pt idx="289">
                  <c:v>44313</c:v>
                </c:pt>
                <c:pt idx="290">
                  <c:v>44312</c:v>
                </c:pt>
                <c:pt idx="291">
                  <c:v>44311</c:v>
                </c:pt>
                <c:pt idx="292">
                  <c:v>44309</c:v>
                </c:pt>
                <c:pt idx="293">
                  <c:v>44308</c:v>
                </c:pt>
                <c:pt idx="294">
                  <c:v>44307</c:v>
                </c:pt>
                <c:pt idx="295">
                  <c:v>44306</c:v>
                </c:pt>
                <c:pt idx="296">
                  <c:v>44305</c:v>
                </c:pt>
                <c:pt idx="297">
                  <c:v>44302</c:v>
                </c:pt>
                <c:pt idx="298">
                  <c:v>44301</c:v>
                </c:pt>
                <c:pt idx="299">
                  <c:v>44300</c:v>
                </c:pt>
              </c:numCache>
            </c:numRef>
          </c:cat>
          <c:val>
            <c:numRef>
              <c:f>导出数据!$F$4:$F$303</c:f>
              <c:numCache>
                <c:formatCode>General</c:formatCode>
                <c:ptCount val="300"/>
                <c:pt idx="0">
                  <c:v>4341.79</c:v>
                </c:pt>
                <c:pt idx="1">
                  <c:v>4345.79</c:v>
                </c:pt>
                <c:pt idx="2">
                  <c:v>4331.75</c:v>
                </c:pt>
                <c:pt idx="3">
                  <c:v>4374.1899999999996</c:v>
                </c:pt>
                <c:pt idx="4">
                  <c:v>4332.6899999999996</c:v>
                </c:pt>
                <c:pt idx="5">
                  <c:v>4605.51</c:v>
                </c:pt>
                <c:pt idx="6">
                  <c:v>4720.45</c:v>
                </c:pt>
                <c:pt idx="7">
                  <c:v>4751.3999999999996</c:v>
                </c:pt>
                <c:pt idx="8">
                  <c:v>4779.1000000000004</c:v>
                </c:pt>
                <c:pt idx="9">
                  <c:v>4828.76</c:v>
                </c:pt>
                <c:pt idx="10">
                  <c:v>4877.7</c:v>
                </c:pt>
                <c:pt idx="11">
                  <c:v>4887.33</c:v>
                </c:pt>
                <c:pt idx="12">
                  <c:v>4888.1099999999997</c:v>
                </c:pt>
                <c:pt idx="13">
                  <c:v>4881.43</c:v>
                </c:pt>
                <c:pt idx="14">
                  <c:v>4901.2299999999996</c:v>
                </c:pt>
                <c:pt idx="15">
                  <c:v>4889.5</c:v>
                </c:pt>
                <c:pt idx="16">
                  <c:v>4869.5600000000004</c:v>
                </c:pt>
                <c:pt idx="17">
                  <c:v>4859.2299999999996</c:v>
                </c:pt>
                <c:pt idx="18">
                  <c:v>4844.08</c:v>
                </c:pt>
                <c:pt idx="19">
                  <c:v>4824.7700000000004</c:v>
                </c:pt>
                <c:pt idx="20">
                  <c:v>4790.28</c:v>
                </c:pt>
                <c:pt idx="21">
                  <c:v>4820.22</c:v>
                </c:pt>
                <c:pt idx="22">
                  <c:v>4810.38</c:v>
                </c:pt>
                <c:pt idx="23">
                  <c:v>4888.7</c:v>
                </c:pt>
                <c:pt idx="24">
                  <c:v>4902.25</c:v>
                </c:pt>
                <c:pt idx="25">
                  <c:v>4862.16</c:v>
                </c:pt>
                <c:pt idx="26">
                  <c:v>4890.13</c:v>
                </c:pt>
                <c:pt idx="27">
                  <c:v>4943.71</c:v>
                </c:pt>
                <c:pt idx="28">
                  <c:v>4942.96</c:v>
                </c:pt>
                <c:pt idx="29">
                  <c:v>4944.03</c:v>
                </c:pt>
                <c:pt idx="30">
                  <c:v>4950.49</c:v>
                </c:pt>
                <c:pt idx="31">
                  <c:v>4971.08</c:v>
                </c:pt>
                <c:pt idx="32">
                  <c:v>4916.54</c:v>
                </c:pt>
                <c:pt idx="33">
                  <c:v>4975.6499999999996</c:v>
                </c:pt>
                <c:pt idx="34">
                  <c:v>5042.1400000000003</c:v>
                </c:pt>
                <c:pt idx="35">
                  <c:v>5075.75</c:v>
                </c:pt>
                <c:pt idx="36">
                  <c:v>5160.57</c:v>
                </c:pt>
                <c:pt idx="37">
                  <c:v>5099.51</c:v>
                </c:pt>
                <c:pt idx="38">
                  <c:v>5085.2700000000004</c:v>
                </c:pt>
                <c:pt idx="39">
                  <c:v>5089.66</c:v>
                </c:pt>
                <c:pt idx="40">
                  <c:v>5069.0600000000004</c:v>
                </c:pt>
                <c:pt idx="41">
                  <c:v>5079.99</c:v>
                </c:pt>
                <c:pt idx="42">
                  <c:v>5146.29</c:v>
                </c:pt>
                <c:pt idx="43">
                  <c:v>5198.66</c:v>
                </c:pt>
                <c:pt idx="44">
                  <c:v>5230.09</c:v>
                </c:pt>
                <c:pt idx="45">
                  <c:v>5247.42</c:v>
                </c:pt>
                <c:pt idx="46">
                  <c:v>5235.66</c:v>
                </c:pt>
                <c:pt idx="47">
                  <c:v>5229.66</c:v>
                </c:pt>
                <c:pt idx="48">
                  <c:v>5240.8900000000003</c:v>
                </c:pt>
                <c:pt idx="49">
                  <c:v>5221.41</c:v>
                </c:pt>
                <c:pt idx="50">
                  <c:v>5202.1000000000004</c:v>
                </c:pt>
                <c:pt idx="51">
                  <c:v>5216.78</c:v>
                </c:pt>
                <c:pt idx="52">
                  <c:v>5183.45</c:v>
                </c:pt>
                <c:pt idx="53">
                  <c:v>5266.75</c:v>
                </c:pt>
                <c:pt idx="54">
                  <c:v>5287.45</c:v>
                </c:pt>
                <c:pt idx="55">
                  <c:v>5315.22</c:v>
                </c:pt>
                <c:pt idx="56">
                  <c:v>5310.5</c:v>
                </c:pt>
                <c:pt idx="57">
                  <c:v>5276.25</c:v>
                </c:pt>
                <c:pt idx="58">
                  <c:v>5237.62</c:v>
                </c:pt>
                <c:pt idx="59">
                  <c:v>5232.78</c:v>
                </c:pt>
                <c:pt idx="60">
                  <c:v>5241.63</c:v>
                </c:pt>
                <c:pt idx="61">
                  <c:v>5256.06</c:v>
                </c:pt>
                <c:pt idx="62">
                  <c:v>5211.8500000000004</c:v>
                </c:pt>
                <c:pt idx="63">
                  <c:v>5182.13</c:v>
                </c:pt>
                <c:pt idx="64">
                  <c:v>5161.1400000000003</c:v>
                </c:pt>
                <c:pt idx="65">
                  <c:v>5169.78</c:v>
                </c:pt>
                <c:pt idx="66">
                  <c:v>5152.84</c:v>
                </c:pt>
                <c:pt idx="67">
                  <c:v>5135.12</c:v>
                </c:pt>
                <c:pt idx="68">
                  <c:v>5102.03</c:v>
                </c:pt>
                <c:pt idx="69">
                  <c:v>5086.05</c:v>
                </c:pt>
                <c:pt idx="70">
                  <c:v>5030</c:v>
                </c:pt>
                <c:pt idx="71">
                  <c:v>5060.97</c:v>
                </c:pt>
                <c:pt idx="72">
                  <c:v>5143.03</c:v>
                </c:pt>
                <c:pt idx="73">
                  <c:v>5126.2299999999996</c:v>
                </c:pt>
                <c:pt idx="74">
                  <c:v>5181.2700000000004</c:v>
                </c:pt>
                <c:pt idx="75">
                  <c:v>5245.35</c:v>
                </c:pt>
                <c:pt idx="76">
                  <c:v>5290.22</c:v>
                </c:pt>
                <c:pt idx="77">
                  <c:v>5160.1400000000003</c:v>
                </c:pt>
                <c:pt idx="78">
                  <c:v>5173.84</c:v>
                </c:pt>
                <c:pt idx="79">
                  <c:v>5102.79</c:v>
                </c:pt>
                <c:pt idx="80">
                  <c:v>5061.4399999999996</c:v>
                </c:pt>
                <c:pt idx="81">
                  <c:v>4981.07</c:v>
                </c:pt>
                <c:pt idx="82">
                  <c:v>4912.8100000000004</c:v>
                </c:pt>
                <c:pt idx="83">
                  <c:v>4945.5600000000004</c:v>
                </c:pt>
                <c:pt idx="84">
                  <c:v>4986.72</c:v>
                </c:pt>
                <c:pt idx="85">
                  <c:v>4983.84</c:v>
                </c:pt>
                <c:pt idx="86">
                  <c:v>5000.41</c:v>
                </c:pt>
                <c:pt idx="87">
                  <c:v>4970.17</c:v>
                </c:pt>
                <c:pt idx="88">
                  <c:v>4958.0200000000004</c:v>
                </c:pt>
                <c:pt idx="89">
                  <c:v>4991.2700000000004</c:v>
                </c:pt>
                <c:pt idx="90">
                  <c:v>4965.96</c:v>
                </c:pt>
                <c:pt idx="91">
                  <c:v>5037.3900000000003</c:v>
                </c:pt>
                <c:pt idx="92">
                  <c:v>5096.66</c:v>
                </c:pt>
                <c:pt idx="93">
                  <c:v>5060.76</c:v>
                </c:pt>
                <c:pt idx="94">
                  <c:v>5049.05</c:v>
                </c:pt>
                <c:pt idx="95">
                  <c:v>5066.7700000000004</c:v>
                </c:pt>
                <c:pt idx="96">
                  <c:v>5002.87</c:v>
                </c:pt>
                <c:pt idx="97">
                  <c:v>4902.32</c:v>
                </c:pt>
                <c:pt idx="98">
                  <c:v>4902.32</c:v>
                </c:pt>
                <c:pt idx="99">
                  <c:v>4902.32</c:v>
                </c:pt>
                <c:pt idx="100">
                  <c:v>4901.13</c:v>
                </c:pt>
                <c:pt idx="101">
                  <c:v>4901.08</c:v>
                </c:pt>
                <c:pt idx="102">
                  <c:v>4899.57</c:v>
                </c:pt>
                <c:pt idx="103">
                  <c:v>4899.6099999999997</c:v>
                </c:pt>
                <c:pt idx="104">
                  <c:v>4890.17</c:v>
                </c:pt>
                <c:pt idx="105">
                  <c:v>4884.42</c:v>
                </c:pt>
                <c:pt idx="106">
                  <c:v>4890.3500000000004</c:v>
                </c:pt>
                <c:pt idx="107">
                  <c:v>4844.3</c:v>
                </c:pt>
                <c:pt idx="108">
                  <c:v>4842.47</c:v>
                </c:pt>
                <c:pt idx="109">
                  <c:v>4870.68</c:v>
                </c:pt>
                <c:pt idx="110">
                  <c:v>4874.63</c:v>
                </c:pt>
                <c:pt idx="111">
                  <c:v>4853.9399999999996</c:v>
                </c:pt>
                <c:pt idx="112">
                  <c:v>4832.68</c:v>
                </c:pt>
                <c:pt idx="113">
                  <c:v>4823.6099999999997</c:v>
                </c:pt>
                <c:pt idx="114">
                  <c:v>4831.66</c:v>
                </c:pt>
                <c:pt idx="115">
                  <c:v>4832.58</c:v>
                </c:pt>
                <c:pt idx="116">
                  <c:v>4824.76</c:v>
                </c:pt>
                <c:pt idx="117">
                  <c:v>4794.4799999999996</c:v>
                </c:pt>
                <c:pt idx="118">
                  <c:v>4776.8900000000003</c:v>
                </c:pt>
                <c:pt idx="119">
                  <c:v>4783.4399999999996</c:v>
                </c:pt>
                <c:pt idx="120">
                  <c:v>4785.2700000000004</c:v>
                </c:pt>
                <c:pt idx="121">
                  <c:v>4781.45</c:v>
                </c:pt>
                <c:pt idx="122">
                  <c:v>4786.43</c:v>
                </c:pt>
                <c:pt idx="123">
                  <c:v>4861.22</c:v>
                </c:pt>
                <c:pt idx="124">
                  <c:v>4844.04</c:v>
                </c:pt>
                <c:pt idx="125">
                  <c:v>4849.8500000000004</c:v>
                </c:pt>
                <c:pt idx="126">
                  <c:v>4861.99</c:v>
                </c:pt>
                <c:pt idx="127">
                  <c:v>4887.97</c:v>
                </c:pt>
                <c:pt idx="128">
                  <c:v>4874.43</c:v>
                </c:pt>
                <c:pt idx="129">
                  <c:v>4859.53</c:v>
                </c:pt>
                <c:pt idx="130">
                  <c:v>4834.2</c:v>
                </c:pt>
                <c:pt idx="131">
                  <c:v>4821.2</c:v>
                </c:pt>
                <c:pt idx="132">
                  <c:v>4810.58</c:v>
                </c:pt>
                <c:pt idx="133">
                  <c:v>4786.37</c:v>
                </c:pt>
                <c:pt idx="134">
                  <c:v>4804.6899999999996</c:v>
                </c:pt>
                <c:pt idx="135">
                  <c:v>4842.34</c:v>
                </c:pt>
                <c:pt idx="136">
                  <c:v>4864.07</c:v>
                </c:pt>
                <c:pt idx="137">
                  <c:v>4837.3100000000004</c:v>
                </c:pt>
                <c:pt idx="138">
                  <c:v>4818.28</c:v>
                </c:pt>
                <c:pt idx="139">
                  <c:v>4800.68</c:v>
                </c:pt>
                <c:pt idx="140">
                  <c:v>4794.2700000000004</c:v>
                </c:pt>
                <c:pt idx="141">
                  <c:v>4757.76</c:v>
                </c:pt>
                <c:pt idx="142">
                  <c:v>4756.58</c:v>
                </c:pt>
                <c:pt idx="143">
                  <c:v>4773.84</c:v>
                </c:pt>
                <c:pt idx="144">
                  <c:v>4810</c:v>
                </c:pt>
                <c:pt idx="145">
                  <c:v>4788.7299999999996</c:v>
                </c:pt>
                <c:pt idx="146">
                  <c:v>4731.1000000000004</c:v>
                </c:pt>
                <c:pt idx="147">
                  <c:v>4723.5600000000004</c:v>
                </c:pt>
                <c:pt idx="148">
                  <c:v>4701.13</c:v>
                </c:pt>
                <c:pt idx="149">
                  <c:v>4716.05</c:v>
                </c:pt>
                <c:pt idx="150">
                  <c:v>4754.92</c:v>
                </c:pt>
                <c:pt idx="151">
                  <c:v>4769.6400000000003</c:v>
                </c:pt>
                <c:pt idx="152">
                  <c:v>4775.4799999999996</c:v>
                </c:pt>
                <c:pt idx="153">
                  <c:v>4886.04</c:v>
                </c:pt>
                <c:pt idx="154">
                  <c:v>4934.46</c:v>
                </c:pt>
                <c:pt idx="155">
                  <c:v>4796.21</c:v>
                </c:pt>
                <c:pt idx="156">
                  <c:v>5008.0600000000004</c:v>
                </c:pt>
                <c:pt idx="157">
                  <c:v>5054.16</c:v>
                </c:pt>
                <c:pt idx="158">
                  <c:v>5060.51</c:v>
                </c:pt>
                <c:pt idx="159">
                  <c:v>5127.7299999999996</c:v>
                </c:pt>
                <c:pt idx="160">
                  <c:v>5177</c:v>
                </c:pt>
                <c:pt idx="161">
                  <c:v>5145.29</c:v>
                </c:pt>
                <c:pt idx="162">
                  <c:v>5326.77</c:v>
                </c:pt>
                <c:pt idx="163">
                  <c:v>5398.95</c:v>
                </c:pt>
                <c:pt idx="164">
                  <c:v>5376.34</c:v>
                </c:pt>
                <c:pt idx="165">
                  <c:v>5470.55</c:v>
                </c:pt>
                <c:pt idx="166">
                  <c:v>5586.01</c:v>
                </c:pt>
                <c:pt idx="167">
                  <c:v>5609.47</c:v>
                </c:pt>
                <c:pt idx="168">
                  <c:v>5621.07</c:v>
                </c:pt>
                <c:pt idx="169">
                  <c:v>5699.01</c:v>
                </c:pt>
                <c:pt idx="170">
                  <c:v>5764.69</c:v>
                </c:pt>
                <c:pt idx="171">
                  <c:v>5814.1</c:v>
                </c:pt>
                <c:pt idx="172">
                  <c:v>5800.69</c:v>
                </c:pt>
                <c:pt idx="173">
                  <c:v>5824.64</c:v>
                </c:pt>
                <c:pt idx="174">
                  <c:v>5802.71</c:v>
                </c:pt>
                <c:pt idx="175">
                  <c:v>5794.2</c:v>
                </c:pt>
                <c:pt idx="176">
                  <c:v>5820.4</c:v>
                </c:pt>
                <c:pt idx="177">
                  <c:v>5888.74</c:v>
                </c:pt>
                <c:pt idx="178">
                  <c:v>5909.09</c:v>
                </c:pt>
                <c:pt idx="179">
                  <c:v>5883</c:v>
                </c:pt>
                <c:pt idx="180">
                  <c:v>5794.9</c:v>
                </c:pt>
                <c:pt idx="181">
                  <c:v>5786.06</c:v>
                </c:pt>
                <c:pt idx="182">
                  <c:v>5765.02</c:v>
                </c:pt>
                <c:pt idx="183">
                  <c:v>5755.94</c:v>
                </c:pt>
                <c:pt idx="184">
                  <c:v>5751.85</c:v>
                </c:pt>
                <c:pt idx="185">
                  <c:v>5730.56</c:v>
                </c:pt>
                <c:pt idx="186">
                  <c:v>5762.55</c:v>
                </c:pt>
                <c:pt idx="187">
                  <c:v>5779.78</c:v>
                </c:pt>
                <c:pt idx="188">
                  <c:v>5770.67</c:v>
                </c:pt>
                <c:pt idx="189">
                  <c:v>5758.02</c:v>
                </c:pt>
                <c:pt idx="190">
                  <c:v>5786.59</c:v>
                </c:pt>
                <c:pt idx="191">
                  <c:v>5751.78</c:v>
                </c:pt>
                <c:pt idx="192">
                  <c:v>5773.2</c:v>
                </c:pt>
                <c:pt idx="193">
                  <c:v>5827.48</c:v>
                </c:pt>
                <c:pt idx="194">
                  <c:v>5836.22</c:v>
                </c:pt>
                <c:pt idx="195">
                  <c:v>5818.35</c:v>
                </c:pt>
                <c:pt idx="196">
                  <c:v>5775.7</c:v>
                </c:pt>
                <c:pt idx="197">
                  <c:v>5799.83</c:v>
                </c:pt>
                <c:pt idx="198">
                  <c:v>5784.67</c:v>
                </c:pt>
                <c:pt idx="199">
                  <c:v>5770.69</c:v>
                </c:pt>
                <c:pt idx="200">
                  <c:v>5686.32</c:v>
                </c:pt>
                <c:pt idx="201">
                  <c:v>5674.91</c:v>
                </c:pt>
                <c:pt idx="202">
                  <c:v>5700.02</c:v>
                </c:pt>
                <c:pt idx="203">
                  <c:v>5715.73</c:v>
                </c:pt>
                <c:pt idx="204">
                  <c:v>5649.21</c:v>
                </c:pt>
                <c:pt idx="205">
                  <c:v>5654.66</c:v>
                </c:pt>
                <c:pt idx="206">
                  <c:v>5701.12</c:v>
                </c:pt>
                <c:pt idx="207">
                  <c:v>5706.6</c:v>
                </c:pt>
                <c:pt idx="208">
                  <c:v>5680.25</c:v>
                </c:pt>
                <c:pt idx="209">
                  <c:v>5642.14</c:v>
                </c:pt>
                <c:pt idx="210">
                  <c:v>5622.67</c:v>
                </c:pt>
                <c:pt idx="211">
                  <c:v>5688.6</c:v>
                </c:pt>
                <c:pt idx="212">
                  <c:v>5747.89</c:v>
                </c:pt>
                <c:pt idx="213">
                  <c:v>5738.56</c:v>
                </c:pt>
                <c:pt idx="214">
                  <c:v>5743.94</c:v>
                </c:pt>
                <c:pt idx="215">
                  <c:v>5773.6</c:v>
                </c:pt>
                <c:pt idx="216">
                  <c:v>5810.35</c:v>
                </c:pt>
                <c:pt idx="217">
                  <c:v>5761.55</c:v>
                </c:pt>
                <c:pt idx="218">
                  <c:v>5728.34</c:v>
                </c:pt>
                <c:pt idx="219">
                  <c:v>5757.69</c:v>
                </c:pt>
                <c:pt idx="220">
                  <c:v>5770.46</c:v>
                </c:pt>
                <c:pt idx="221">
                  <c:v>5776.23</c:v>
                </c:pt>
                <c:pt idx="222">
                  <c:v>5693.11</c:v>
                </c:pt>
                <c:pt idx="223">
                  <c:v>5786.62</c:v>
                </c:pt>
                <c:pt idx="224">
                  <c:v>5943.17</c:v>
                </c:pt>
                <c:pt idx="225">
                  <c:v>5885.92</c:v>
                </c:pt>
                <c:pt idx="226">
                  <c:v>5841.83</c:v>
                </c:pt>
                <c:pt idx="227">
                  <c:v>5859.15</c:v>
                </c:pt>
                <c:pt idx="228">
                  <c:v>5858.87</c:v>
                </c:pt>
                <c:pt idx="229">
                  <c:v>5824.55</c:v>
                </c:pt>
                <c:pt idx="230">
                  <c:v>5797.94</c:v>
                </c:pt>
                <c:pt idx="231">
                  <c:v>5822.05</c:v>
                </c:pt>
                <c:pt idx="232">
                  <c:v>5814.01</c:v>
                </c:pt>
                <c:pt idx="233">
                  <c:v>5851</c:v>
                </c:pt>
                <c:pt idx="234">
                  <c:v>5815.2</c:v>
                </c:pt>
                <c:pt idx="235">
                  <c:v>5814.19</c:v>
                </c:pt>
                <c:pt idx="236">
                  <c:v>5800.12</c:v>
                </c:pt>
                <c:pt idx="237">
                  <c:v>5744.59</c:v>
                </c:pt>
                <c:pt idx="238">
                  <c:v>5759.27</c:v>
                </c:pt>
                <c:pt idx="239">
                  <c:v>5650.22</c:v>
                </c:pt>
                <c:pt idx="240">
                  <c:v>5652.64</c:v>
                </c:pt>
                <c:pt idx="241">
                  <c:v>5594.08</c:v>
                </c:pt>
                <c:pt idx="242">
                  <c:v>5521.2</c:v>
                </c:pt>
                <c:pt idx="243">
                  <c:v>5444.07</c:v>
                </c:pt>
                <c:pt idx="244">
                  <c:v>5401.38</c:v>
                </c:pt>
                <c:pt idx="245">
                  <c:v>5424.57</c:v>
                </c:pt>
                <c:pt idx="246">
                  <c:v>5410.25</c:v>
                </c:pt>
                <c:pt idx="247">
                  <c:v>5387.51</c:v>
                </c:pt>
                <c:pt idx="248">
                  <c:v>5374.09</c:v>
                </c:pt>
                <c:pt idx="249">
                  <c:v>5370.76</c:v>
                </c:pt>
                <c:pt idx="250">
                  <c:v>5324.92</c:v>
                </c:pt>
                <c:pt idx="251">
                  <c:v>5314.87</c:v>
                </c:pt>
                <c:pt idx="252">
                  <c:v>5325.64</c:v>
                </c:pt>
                <c:pt idx="253">
                  <c:v>5405.81</c:v>
                </c:pt>
                <c:pt idx="254">
                  <c:v>5503.62</c:v>
                </c:pt>
                <c:pt idx="255">
                  <c:v>5494.27</c:v>
                </c:pt>
                <c:pt idx="256">
                  <c:v>5491.01</c:v>
                </c:pt>
                <c:pt idx="257">
                  <c:v>5553.6</c:v>
                </c:pt>
                <c:pt idx="258">
                  <c:v>5604.63</c:v>
                </c:pt>
                <c:pt idx="259">
                  <c:v>5549.87</c:v>
                </c:pt>
                <c:pt idx="260">
                  <c:v>5507.86</c:v>
                </c:pt>
                <c:pt idx="261">
                  <c:v>5467.16</c:v>
                </c:pt>
                <c:pt idx="262">
                  <c:v>5495.03</c:v>
                </c:pt>
                <c:pt idx="263">
                  <c:v>5566.79</c:v>
                </c:pt>
                <c:pt idx="264">
                  <c:v>5582.06</c:v>
                </c:pt>
                <c:pt idx="265">
                  <c:v>5533.62</c:v>
                </c:pt>
                <c:pt idx="266">
                  <c:v>5548.53</c:v>
                </c:pt>
                <c:pt idx="267">
                  <c:v>5597.09</c:v>
                </c:pt>
                <c:pt idx="268">
                  <c:v>5443.67</c:v>
                </c:pt>
                <c:pt idx="269">
                  <c:v>5293.76</c:v>
                </c:pt>
                <c:pt idx="270">
                  <c:v>5265.47</c:v>
                </c:pt>
                <c:pt idx="271">
                  <c:v>5422.88</c:v>
                </c:pt>
                <c:pt idx="272">
                  <c:v>5443.46</c:v>
                </c:pt>
                <c:pt idx="273">
                  <c:v>5695.87</c:v>
                </c:pt>
                <c:pt idx="274">
                  <c:v>5695.42</c:v>
                </c:pt>
                <c:pt idx="275">
                  <c:v>5925.71</c:v>
                </c:pt>
                <c:pt idx="276">
                  <c:v>6144.76</c:v>
                </c:pt>
                <c:pt idx="277">
                  <c:v>6150.28</c:v>
                </c:pt>
                <c:pt idx="278">
                  <c:v>6356.86</c:v>
                </c:pt>
                <c:pt idx="279">
                  <c:v>6616.89</c:v>
                </c:pt>
                <c:pt idx="280">
                  <c:v>6713.56</c:v>
                </c:pt>
                <c:pt idx="281">
                  <c:v>6597.91</c:v>
                </c:pt>
                <c:pt idx="282">
                  <c:v>6566.29</c:v>
                </c:pt>
                <c:pt idx="283">
                  <c:v>6179.42</c:v>
                </c:pt>
                <c:pt idx="284">
                  <c:v>6024.99</c:v>
                </c:pt>
                <c:pt idx="285">
                  <c:v>5949.39</c:v>
                </c:pt>
                <c:pt idx="286">
                  <c:v>5745.21</c:v>
                </c:pt>
                <c:pt idx="287">
                  <c:v>5758.49</c:v>
                </c:pt>
                <c:pt idx="288">
                  <c:v>5721.82</c:v>
                </c:pt>
                <c:pt idx="289">
                  <c:v>5759.59</c:v>
                </c:pt>
                <c:pt idx="290">
                  <c:v>5746.52</c:v>
                </c:pt>
                <c:pt idx="291">
                  <c:v>5705.11</c:v>
                </c:pt>
                <c:pt idx="292">
                  <c:v>5618.89</c:v>
                </c:pt>
                <c:pt idx="293">
                  <c:v>5603.48</c:v>
                </c:pt>
                <c:pt idx="294">
                  <c:v>5541.63</c:v>
                </c:pt>
                <c:pt idx="295">
                  <c:v>5522.3</c:v>
                </c:pt>
                <c:pt idx="296">
                  <c:v>5527.07</c:v>
                </c:pt>
                <c:pt idx="297">
                  <c:v>5535.55</c:v>
                </c:pt>
                <c:pt idx="298">
                  <c:v>5539.81</c:v>
                </c:pt>
                <c:pt idx="299">
                  <c:v>5543.75</c:v>
                </c:pt>
              </c:numCache>
            </c:numRef>
          </c:val>
          <c:smooth val="0"/>
          <c:extLst>
            <c:ext xmlns:c16="http://schemas.microsoft.com/office/drawing/2014/chart" uri="{C3380CC4-5D6E-409C-BE32-E72D297353CC}">
              <c16:uniqueId val="{00000004-A0CE-4090-AEE3-5CBEAECC9955}"/>
            </c:ext>
          </c:extLst>
        </c:ser>
        <c:ser>
          <c:idx val="5"/>
          <c:order val="5"/>
          <c:tx>
            <c:strRef>
              <c:f>导出数据!$G$2</c:f>
              <c:strCache>
                <c:ptCount val="1"/>
                <c:pt idx="0">
                  <c:v>中板</c:v>
                </c:pt>
              </c:strCache>
            </c:strRef>
          </c:tx>
          <c:spPr>
            <a:ln w="19050" cap="rnd">
              <a:solidFill>
                <a:srgbClr val="F79646"/>
              </a:solidFill>
              <a:round/>
            </a:ln>
            <a:effectLst/>
          </c:spPr>
          <c:marker>
            <c:symbol val="none"/>
          </c:marker>
          <c:cat>
            <c:numRef>
              <c:f>导出数据!$A$4:$A$303</c:f>
              <c:numCache>
                <c:formatCode>yyyy\-mm\-dd</c:formatCode>
                <c:ptCount val="300"/>
                <c:pt idx="0">
                  <c:v>44736</c:v>
                </c:pt>
                <c:pt idx="1">
                  <c:v>44735</c:v>
                </c:pt>
                <c:pt idx="2">
                  <c:v>44734</c:v>
                </c:pt>
                <c:pt idx="3">
                  <c:v>44733</c:v>
                </c:pt>
                <c:pt idx="4">
                  <c:v>44732</c:v>
                </c:pt>
                <c:pt idx="5">
                  <c:v>44729</c:v>
                </c:pt>
                <c:pt idx="6">
                  <c:v>44728</c:v>
                </c:pt>
                <c:pt idx="7">
                  <c:v>44727</c:v>
                </c:pt>
                <c:pt idx="8">
                  <c:v>44726</c:v>
                </c:pt>
                <c:pt idx="9">
                  <c:v>44725</c:v>
                </c:pt>
                <c:pt idx="10">
                  <c:v>44722</c:v>
                </c:pt>
                <c:pt idx="11">
                  <c:v>44721</c:v>
                </c:pt>
                <c:pt idx="12">
                  <c:v>44720</c:v>
                </c:pt>
                <c:pt idx="13">
                  <c:v>44719</c:v>
                </c:pt>
                <c:pt idx="14">
                  <c:v>44718</c:v>
                </c:pt>
                <c:pt idx="15">
                  <c:v>44714</c:v>
                </c:pt>
                <c:pt idx="16">
                  <c:v>44713</c:v>
                </c:pt>
                <c:pt idx="17">
                  <c:v>44712</c:v>
                </c:pt>
                <c:pt idx="18">
                  <c:v>44711</c:v>
                </c:pt>
                <c:pt idx="19">
                  <c:v>44708</c:v>
                </c:pt>
                <c:pt idx="20">
                  <c:v>44707</c:v>
                </c:pt>
                <c:pt idx="21">
                  <c:v>44706</c:v>
                </c:pt>
                <c:pt idx="22">
                  <c:v>44705</c:v>
                </c:pt>
                <c:pt idx="23">
                  <c:v>44704</c:v>
                </c:pt>
                <c:pt idx="24">
                  <c:v>44701</c:v>
                </c:pt>
                <c:pt idx="25">
                  <c:v>44700</c:v>
                </c:pt>
                <c:pt idx="26">
                  <c:v>44699</c:v>
                </c:pt>
                <c:pt idx="27">
                  <c:v>44698</c:v>
                </c:pt>
                <c:pt idx="28">
                  <c:v>44697</c:v>
                </c:pt>
                <c:pt idx="29">
                  <c:v>44694</c:v>
                </c:pt>
                <c:pt idx="30">
                  <c:v>44693</c:v>
                </c:pt>
                <c:pt idx="31">
                  <c:v>44692</c:v>
                </c:pt>
                <c:pt idx="32">
                  <c:v>44691</c:v>
                </c:pt>
                <c:pt idx="33">
                  <c:v>44690</c:v>
                </c:pt>
                <c:pt idx="34">
                  <c:v>44688</c:v>
                </c:pt>
                <c:pt idx="35">
                  <c:v>44687</c:v>
                </c:pt>
                <c:pt idx="36">
                  <c:v>44686</c:v>
                </c:pt>
                <c:pt idx="37">
                  <c:v>44680</c:v>
                </c:pt>
                <c:pt idx="38">
                  <c:v>44679</c:v>
                </c:pt>
                <c:pt idx="39">
                  <c:v>44678</c:v>
                </c:pt>
                <c:pt idx="40">
                  <c:v>44677</c:v>
                </c:pt>
                <c:pt idx="41">
                  <c:v>44676</c:v>
                </c:pt>
                <c:pt idx="42">
                  <c:v>44675</c:v>
                </c:pt>
                <c:pt idx="43">
                  <c:v>44673</c:v>
                </c:pt>
                <c:pt idx="44">
                  <c:v>44672</c:v>
                </c:pt>
                <c:pt idx="45">
                  <c:v>44671</c:v>
                </c:pt>
                <c:pt idx="46">
                  <c:v>44670</c:v>
                </c:pt>
                <c:pt idx="47">
                  <c:v>44669</c:v>
                </c:pt>
                <c:pt idx="48">
                  <c:v>44666</c:v>
                </c:pt>
                <c:pt idx="49">
                  <c:v>44665</c:v>
                </c:pt>
                <c:pt idx="50">
                  <c:v>44664</c:v>
                </c:pt>
                <c:pt idx="51">
                  <c:v>44663</c:v>
                </c:pt>
                <c:pt idx="52">
                  <c:v>44662</c:v>
                </c:pt>
                <c:pt idx="53">
                  <c:v>44659</c:v>
                </c:pt>
                <c:pt idx="54">
                  <c:v>44658</c:v>
                </c:pt>
                <c:pt idx="55">
                  <c:v>44657</c:v>
                </c:pt>
                <c:pt idx="56">
                  <c:v>44653</c:v>
                </c:pt>
                <c:pt idx="57">
                  <c:v>44652</c:v>
                </c:pt>
                <c:pt idx="58">
                  <c:v>44651</c:v>
                </c:pt>
                <c:pt idx="59">
                  <c:v>44650</c:v>
                </c:pt>
                <c:pt idx="60">
                  <c:v>44649</c:v>
                </c:pt>
                <c:pt idx="61">
                  <c:v>44648</c:v>
                </c:pt>
                <c:pt idx="62">
                  <c:v>44645</c:v>
                </c:pt>
                <c:pt idx="63">
                  <c:v>44644</c:v>
                </c:pt>
                <c:pt idx="64">
                  <c:v>44643</c:v>
                </c:pt>
                <c:pt idx="65">
                  <c:v>44642</c:v>
                </c:pt>
                <c:pt idx="66">
                  <c:v>44641</c:v>
                </c:pt>
                <c:pt idx="67">
                  <c:v>44638</c:v>
                </c:pt>
                <c:pt idx="68">
                  <c:v>44637</c:v>
                </c:pt>
                <c:pt idx="69">
                  <c:v>44636</c:v>
                </c:pt>
                <c:pt idx="70">
                  <c:v>44635</c:v>
                </c:pt>
                <c:pt idx="71">
                  <c:v>44634</c:v>
                </c:pt>
                <c:pt idx="72">
                  <c:v>44631</c:v>
                </c:pt>
                <c:pt idx="73">
                  <c:v>44630</c:v>
                </c:pt>
                <c:pt idx="74">
                  <c:v>44629</c:v>
                </c:pt>
                <c:pt idx="75">
                  <c:v>44628</c:v>
                </c:pt>
                <c:pt idx="76">
                  <c:v>44627</c:v>
                </c:pt>
                <c:pt idx="77">
                  <c:v>44624</c:v>
                </c:pt>
                <c:pt idx="78">
                  <c:v>44623</c:v>
                </c:pt>
                <c:pt idx="79">
                  <c:v>44622</c:v>
                </c:pt>
                <c:pt idx="80">
                  <c:v>44621</c:v>
                </c:pt>
                <c:pt idx="81">
                  <c:v>44620</c:v>
                </c:pt>
                <c:pt idx="82">
                  <c:v>44617</c:v>
                </c:pt>
                <c:pt idx="83">
                  <c:v>44616</c:v>
                </c:pt>
                <c:pt idx="84">
                  <c:v>44615</c:v>
                </c:pt>
                <c:pt idx="85">
                  <c:v>44614</c:v>
                </c:pt>
                <c:pt idx="86">
                  <c:v>44613</c:v>
                </c:pt>
                <c:pt idx="87">
                  <c:v>44610</c:v>
                </c:pt>
                <c:pt idx="88">
                  <c:v>44609</c:v>
                </c:pt>
                <c:pt idx="89">
                  <c:v>44608</c:v>
                </c:pt>
                <c:pt idx="90">
                  <c:v>44607</c:v>
                </c:pt>
                <c:pt idx="91">
                  <c:v>44606</c:v>
                </c:pt>
                <c:pt idx="92">
                  <c:v>44603</c:v>
                </c:pt>
                <c:pt idx="93">
                  <c:v>44602</c:v>
                </c:pt>
                <c:pt idx="94">
                  <c:v>44601</c:v>
                </c:pt>
                <c:pt idx="95">
                  <c:v>44600</c:v>
                </c:pt>
                <c:pt idx="96">
                  <c:v>44599</c:v>
                </c:pt>
                <c:pt idx="97">
                  <c:v>44591</c:v>
                </c:pt>
                <c:pt idx="98">
                  <c:v>44590</c:v>
                </c:pt>
                <c:pt idx="99">
                  <c:v>44589</c:v>
                </c:pt>
                <c:pt idx="100">
                  <c:v>44588</c:v>
                </c:pt>
                <c:pt idx="101">
                  <c:v>44587</c:v>
                </c:pt>
                <c:pt idx="102">
                  <c:v>44586</c:v>
                </c:pt>
                <c:pt idx="103">
                  <c:v>44585</c:v>
                </c:pt>
                <c:pt idx="104">
                  <c:v>44582</c:v>
                </c:pt>
                <c:pt idx="105">
                  <c:v>44581</c:v>
                </c:pt>
                <c:pt idx="106">
                  <c:v>44580</c:v>
                </c:pt>
                <c:pt idx="107">
                  <c:v>44579</c:v>
                </c:pt>
                <c:pt idx="108">
                  <c:v>44578</c:v>
                </c:pt>
                <c:pt idx="109">
                  <c:v>44575</c:v>
                </c:pt>
                <c:pt idx="110">
                  <c:v>44574</c:v>
                </c:pt>
                <c:pt idx="111">
                  <c:v>44573</c:v>
                </c:pt>
                <c:pt idx="112">
                  <c:v>44572</c:v>
                </c:pt>
                <c:pt idx="113">
                  <c:v>44571</c:v>
                </c:pt>
                <c:pt idx="114">
                  <c:v>44568</c:v>
                </c:pt>
                <c:pt idx="115">
                  <c:v>44567</c:v>
                </c:pt>
                <c:pt idx="116">
                  <c:v>44566</c:v>
                </c:pt>
                <c:pt idx="117">
                  <c:v>44565</c:v>
                </c:pt>
                <c:pt idx="118">
                  <c:v>44561</c:v>
                </c:pt>
                <c:pt idx="119">
                  <c:v>44560</c:v>
                </c:pt>
                <c:pt idx="120">
                  <c:v>44559</c:v>
                </c:pt>
                <c:pt idx="121">
                  <c:v>44558</c:v>
                </c:pt>
                <c:pt idx="122">
                  <c:v>44557</c:v>
                </c:pt>
                <c:pt idx="123">
                  <c:v>44554</c:v>
                </c:pt>
                <c:pt idx="124">
                  <c:v>44553</c:v>
                </c:pt>
                <c:pt idx="125">
                  <c:v>44552</c:v>
                </c:pt>
                <c:pt idx="126">
                  <c:v>44551</c:v>
                </c:pt>
                <c:pt idx="127">
                  <c:v>44550</c:v>
                </c:pt>
                <c:pt idx="128">
                  <c:v>44547</c:v>
                </c:pt>
                <c:pt idx="129">
                  <c:v>44546</c:v>
                </c:pt>
                <c:pt idx="130">
                  <c:v>44545</c:v>
                </c:pt>
                <c:pt idx="131">
                  <c:v>44544</c:v>
                </c:pt>
                <c:pt idx="132">
                  <c:v>44543</c:v>
                </c:pt>
                <c:pt idx="133">
                  <c:v>44540</c:v>
                </c:pt>
                <c:pt idx="134">
                  <c:v>44539</c:v>
                </c:pt>
                <c:pt idx="135">
                  <c:v>44538</c:v>
                </c:pt>
                <c:pt idx="136">
                  <c:v>44537</c:v>
                </c:pt>
                <c:pt idx="137">
                  <c:v>44536</c:v>
                </c:pt>
                <c:pt idx="138">
                  <c:v>44533</c:v>
                </c:pt>
                <c:pt idx="139">
                  <c:v>44532</c:v>
                </c:pt>
                <c:pt idx="140">
                  <c:v>44531</c:v>
                </c:pt>
                <c:pt idx="141">
                  <c:v>44530</c:v>
                </c:pt>
                <c:pt idx="142">
                  <c:v>44529</c:v>
                </c:pt>
                <c:pt idx="143">
                  <c:v>44526</c:v>
                </c:pt>
                <c:pt idx="144">
                  <c:v>44525</c:v>
                </c:pt>
                <c:pt idx="145">
                  <c:v>44524</c:v>
                </c:pt>
                <c:pt idx="146">
                  <c:v>44523</c:v>
                </c:pt>
                <c:pt idx="147">
                  <c:v>44522</c:v>
                </c:pt>
                <c:pt idx="148">
                  <c:v>44519</c:v>
                </c:pt>
                <c:pt idx="149">
                  <c:v>44518</c:v>
                </c:pt>
                <c:pt idx="150">
                  <c:v>44517</c:v>
                </c:pt>
                <c:pt idx="151">
                  <c:v>44516</c:v>
                </c:pt>
                <c:pt idx="152">
                  <c:v>44515</c:v>
                </c:pt>
                <c:pt idx="153">
                  <c:v>44512</c:v>
                </c:pt>
                <c:pt idx="154">
                  <c:v>44511</c:v>
                </c:pt>
                <c:pt idx="155">
                  <c:v>44510</c:v>
                </c:pt>
                <c:pt idx="156">
                  <c:v>44509</c:v>
                </c:pt>
                <c:pt idx="157">
                  <c:v>44508</c:v>
                </c:pt>
                <c:pt idx="158">
                  <c:v>44505</c:v>
                </c:pt>
                <c:pt idx="159">
                  <c:v>44504</c:v>
                </c:pt>
                <c:pt idx="160">
                  <c:v>44503</c:v>
                </c:pt>
                <c:pt idx="161">
                  <c:v>44502</c:v>
                </c:pt>
                <c:pt idx="162">
                  <c:v>44501</c:v>
                </c:pt>
                <c:pt idx="163">
                  <c:v>44498</c:v>
                </c:pt>
                <c:pt idx="164">
                  <c:v>44497</c:v>
                </c:pt>
                <c:pt idx="165">
                  <c:v>44496</c:v>
                </c:pt>
                <c:pt idx="166">
                  <c:v>44495</c:v>
                </c:pt>
                <c:pt idx="167">
                  <c:v>44494</c:v>
                </c:pt>
                <c:pt idx="168">
                  <c:v>44491</c:v>
                </c:pt>
                <c:pt idx="169">
                  <c:v>44490</c:v>
                </c:pt>
                <c:pt idx="170">
                  <c:v>44489</c:v>
                </c:pt>
                <c:pt idx="171">
                  <c:v>44488</c:v>
                </c:pt>
                <c:pt idx="172">
                  <c:v>44487</c:v>
                </c:pt>
                <c:pt idx="173">
                  <c:v>44484</c:v>
                </c:pt>
                <c:pt idx="174">
                  <c:v>44483</c:v>
                </c:pt>
                <c:pt idx="175">
                  <c:v>44482</c:v>
                </c:pt>
                <c:pt idx="176">
                  <c:v>44481</c:v>
                </c:pt>
                <c:pt idx="177">
                  <c:v>44480</c:v>
                </c:pt>
                <c:pt idx="178">
                  <c:v>44478</c:v>
                </c:pt>
                <c:pt idx="179">
                  <c:v>44477</c:v>
                </c:pt>
                <c:pt idx="180">
                  <c:v>44469</c:v>
                </c:pt>
                <c:pt idx="181">
                  <c:v>44468</c:v>
                </c:pt>
                <c:pt idx="182">
                  <c:v>44467</c:v>
                </c:pt>
                <c:pt idx="183">
                  <c:v>44466</c:v>
                </c:pt>
                <c:pt idx="184">
                  <c:v>44465</c:v>
                </c:pt>
                <c:pt idx="185">
                  <c:v>44463</c:v>
                </c:pt>
                <c:pt idx="186">
                  <c:v>44462</c:v>
                </c:pt>
                <c:pt idx="187">
                  <c:v>44461</c:v>
                </c:pt>
                <c:pt idx="188">
                  <c:v>44457</c:v>
                </c:pt>
                <c:pt idx="189">
                  <c:v>44456</c:v>
                </c:pt>
                <c:pt idx="190">
                  <c:v>44455</c:v>
                </c:pt>
                <c:pt idx="191">
                  <c:v>44454</c:v>
                </c:pt>
                <c:pt idx="192">
                  <c:v>44453</c:v>
                </c:pt>
                <c:pt idx="193">
                  <c:v>44452</c:v>
                </c:pt>
                <c:pt idx="194">
                  <c:v>44449</c:v>
                </c:pt>
                <c:pt idx="195">
                  <c:v>44448</c:v>
                </c:pt>
                <c:pt idx="196">
                  <c:v>44447</c:v>
                </c:pt>
                <c:pt idx="197">
                  <c:v>44446</c:v>
                </c:pt>
                <c:pt idx="198">
                  <c:v>44445</c:v>
                </c:pt>
                <c:pt idx="199">
                  <c:v>44442</c:v>
                </c:pt>
                <c:pt idx="200">
                  <c:v>44441</c:v>
                </c:pt>
                <c:pt idx="201">
                  <c:v>44440</c:v>
                </c:pt>
                <c:pt idx="202">
                  <c:v>44439</c:v>
                </c:pt>
                <c:pt idx="203">
                  <c:v>44438</c:v>
                </c:pt>
                <c:pt idx="204">
                  <c:v>44435</c:v>
                </c:pt>
                <c:pt idx="205">
                  <c:v>44434</c:v>
                </c:pt>
                <c:pt idx="206">
                  <c:v>44433</c:v>
                </c:pt>
                <c:pt idx="207">
                  <c:v>44432</c:v>
                </c:pt>
                <c:pt idx="208">
                  <c:v>44431</c:v>
                </c:pt>
                <c:pt idx="209">
                  <c:v>44428</c:v>
                </c:pt>
                <c:pt idx="210">
                  <c:v>44427</c:v>
                </c:pt>
                <c:pt idx="211">
                  <c:v>44426</c:v>
                </c:pt>
                <c:pt idx="212">
                  <c:v>44425</c:v>
                </c:pt>
                <c:pt idx="213">
                  <c:v>44424</c:v>
                </c:pt>
                <c:pt idx="214">
                  <c:v>44421</c:v>
                </c:pt>
                <c:pt idx="215">
                  <c:v>44420</c:v>
                </c:pt>
                <c:pt idx="216">
                  <c:v>44419</c:v>
                </c:pt>
                <c:pt idx="217">
                  <c:v>44418</c:v>
                </c:pt>
                <c:pt idx="218">
                  <c:v>44417</c:v>
                </c:pt>
                <c:pt idx="219">
                  <c:v>44414</c:v>
                </c:pt>
                <c:pt idx="220">
                  <c:v>44413</c:v>
                </c:pt>
                <c:pt idx="221">
                  <c:v>44412</c:v>
                </c:pt>
                <c:pt idx="222">
                  <c:v>44411</c:v>
                </c:pt>
                <c:pt idx="223">
                  <c:v>44410</c:v>
                </c:pt>
                <c:pt idx="224">
                  <c:v>44407</c:v>
                </c:pt>
                <c:pt idx="225">
                  <c:v>44406</c:v>
                </c:pt>
                <c:pt idx="226">
                  <c:v>44405</c:v>
                </c:pt>
                <c:pt idx="227">
                  <c:v>44404</c:v>
                </c:pt>
                <c:pt idx="228">
                  <c:v>44403</c:v>
                </c:pt>
                <c:pt idx="229">
                  <c:v>44400</c:v>
                </c:pt>
                <c:pt idx="230">
                  <c:v>44399</c:v>
                </c:pt>
                <c:pt idx="231">
                  <c:v>44398</c:v>
                </c:pt>
                <c:pt idx="232">
                  <c:v>44397</c:v>
                </c:pt>
                <c:pt idx="233">
                  <c:v>44396</c:v>
                </c:pt>
                <c:pt idx="234">
                  <c:v>44393</c:v>
                </c:pt>
                <c:pt idx="235">
                  <c:v>44392</c:v>
                </c:pt>
                <c:pt idx="236">
                  <c:v>44391</c:v>
                </c:pt>
                <c:pt idx="237">
                  <c:v>44390</c:v>
                </c:pt>
                <c:pt idx="238">
                  <c:v>44389</c:v>
                </c:pt>
                <c:pt idx="239">
                  <c:v>44386</c:v>
                </c:pt>
                <c:pt idx="240">
                  <c:v>44385</c:v>
                </c:pt>
                <c:pt idx="241">
                  <c:v>44384</c:v>
                </c:pt>
                <c:pt idx="242">
                  <c:v>44383</c:v>
                </c:pt>
                <c:pt idx="243">
                  <c:v>44382</c:v>
                </c:pt>
                <c:pt idx="244">
                  <c:v>44379</c:v>
                </c:pt>
                <c:pt idx="245">
                  <c:v>44378</c:v>
                </c:pt>
                <c:pt idx="246">
                  <c:v>44377</c:v>
                </c:pt>
                <c:pt idx="247">
                  <c:v>44376</c:v>
                </c:pt>
                <c:pt idx="248">
                  <c:v>44375</c:v>
                </c:pt>
                <c:pt idx="249">
                  <c:v>44372</c:v>
                </c:pt>
                <c:pt idx="250">
                  <c:v>44371</c:v>
                </c:pt>
                <c:pt idx="251">
                  <c:v>44370</c:v>
                </c:pt>
                <c:pt idx="252">
                  <c:v>44369</c:v>
                </c:pt>
                <c:pt idx="253">
                  <c:v>44368</c:v>
                </c:pt>
                <c:pt idx="254">
                  <c:v>44365</c:v>
                </c:pt>
                <c:pt idx="255">
                  <c:v>44364</c:v>
                </c:pt>
                <c:pt idx="256">
                  <c:v>44363</c:v>
                </c:pt>
                <c:pt idx="257">
                  <c:v>44362</c:v>
                </c:pt>
                <c:pt idx="258">
                  <c:v>44358</c:v>
                </c:pt>
                <c:pt idx="259">
                  <c:v>44357</c:v>
                </c:pt>
                <c:pt idx="260">
                  <c:v>44356</c:v>
                </c:pt>
                <c:pt idx="261">
                  <c:v>44355</c:v>
                </c:pt>
                <c:pt idx="262">
                  <c:v>44354</c:v>
                </c:pt>
                <c:pt idx="263">
                  <c:v>44351</c:v>
                </c:pt>
                <c:pt idx="264">
                  <c:v>44350</c:v>
                </c:pt>
                <c:pt idx="265">
                  <c:v>44349</c:v>
                </c:pt>
                <c:pt idx="266">
                  <c:v>44348</c:v>
                </c:pt>
                <c:pt idx="267">
                  <c:v>44347</c:v>
                </c:pt>
                <c:pt idx="268">
                  <c:v>44344</c:v>
                </c:pt>
                <c:pt idx="269">
                  <c:v>44343</c:v>
                </c:pt>
                <c:pt idx="270">
                  <c:v>44342</c:v>
                </c:pt>
                <c:pt idx="271">
                  <c:v>44341</c:v>
                </c:pt>
                <c:pt idx="272">
                  <c:v>44340</c:v>
                </c:pt>
                <c:pt idx="273">
                  <c:v>44337</c:v>
                </c:pt>
                <c:pt idx="274">
                  <c:v>44336</c:v>
                </c:pt>
                <c:pt idx="275">
                  <c:v>44335</c:v>
                </c:pt>
                <c:pt idx="276">
                  <c:v>44334</c:v>
                </c:pt>
                <c:pt idx="277">
                  <c:v>44333</c:v>
                </c:pt>
                <c:pt idx="278">
                  <c:v>44330</c:v>
                </c:pt>
                <c:pt idx="279">
                  <c:v>44329</c:v>
                </c:pt>
                <c:pt idx="280">
                  <c:v>44328</c:v>
                </c:pt>
                <c:pt idx="281">
                  <c:v>44327</c:v>
                </c:pt>
                <c:pt idx="282">
                  <c:v>44326</c:v>
                </c:pt>
                <c:pt idx="283">
                  <c:v>44324</c:v>
                </c:pt>
                <c:pt idx="284">
                  <c:v>44323</c:v>
                </c:pt>
                <c:pt idx="285">
                  <c:v>44322</c:v>
                </c:pt>
                <c:pt idx="286">
                  <c:v>44316</c:v>
                </c:pt>
                <c:pt idx="287">
                  <c:v>44315</c:v>
                </c:pt>
                <c:pt idx="288">
                  <c:v>44314</c:v>
                </c:pt>
                <c:pt idx="289">
                  <c:v>44313</c:v>
                </c:pt>
                <c:pt idx="290">
                  <c:v>44312</c:v>
                </c:pt>
                <c:pt idx="291">
                  <c:v>44311</c:v>
                </c:pt>
                <c:pt idx="292">
                  <c:v>44309</c:v>
                </c:pt>
                <c:pt idx="293">
                  <c:v>44308</c:v>
                </c:pt>
                <c:pt idx="294">
                  <c:v>44307</c:v>
                </c:pt>
                <c:pt idx="295">
                  <c:v>44306</c:v>
                </c:pt>
                <c:pt idx="296">
                  <c:v>44305</c:v>
                </c:pt>
                <c:pt idx="297">
                  <c:v>44302</c:v>
                </c:pt>
                <c:pt idx="298">
                  <c:v>44301</c:v>
                </c:pt>
                <c:pt idx="299">
                  <c:v>44300</c:v>
                </c:pt>
              </c:numCache>
            </c:numRef>
          </c:cat>
          <c:val>
            <c:numRef>
              <c:f>导出数据!$G$4:$G$303</c:f>
              <c:numCache>
                <c:formatCode>General</c:formatCode>
                <c:ptCount val="300"/>
                <c:pt idx="0">
                  <c:v>4623.88</c:v>
                </c:pt>
                <c:pt idx="1">
                  <c:v>4626.04</c:v>
                </c:pt>
                <c:pt idx="2">
                  <c:v>4647.6099999999997</c:v>
                </c:pt>
                <c:pt idx="3">
                  <c:v>4671.8500000000004</c:v>
                </c:pt>
                <c:pt idx="4">
                  <c:v>4691.05</c:v>
                </c:pt>
                <c:pt idx="5">
                  <c:v>4930.12</c:v>
                </c:pt>
                <c:pt idx="6">
                  <c:v>4981.47</c:v>
                </c:pt>
                <c:pt idx="7">
                  <c:v>5000.5600000000004</c:v>
                </c:pt>
                <c:pt idx="8">
                  <c:v>5027.4399999999996</c:v>
                </c:pt>
                <c:pt idx="9">
                  <c:v>5051.1000000000004</c:v>
                </c:pt>
                <c:pt idx="10">
                  <c:v>5076.26</c:v>
                </c:pt>
                <c:pt idx="11">
                  <c:v>5083.7299999999996</c:v>
                </c:pt>
                <c:pt idx="12">
                  <c:v>5080.53</c:v>
                </c:pt>
                <c:pt idx="13">
                  <c:v>5083.47</c:v>
                </c:pt>
                <c:pt idx="14">
                  <c:v>5086.67</c:v>
                </c:pt>
                <c:pt idx="15">
                  <c:v>5070.1499999999996</c:v>
                </c:pt>
                <c:pt idx="16">
                  <c:v>5066.8</c:v>
                </c:pt>
                <c:pt idx="17">
                  <c:v>5060.43</c:v>
                </c:pt>
                <c:pt idx="18">
                  <c:v>5057.8900000000003</c:v>
                </c:pt>
                <c:pt idx="19">
                  <c:v>5054.83</c:v>
                </c:pt>
                <c:pt idx="20">
                  <c:v>5055.66</c:v>
                </c:pt>
                <c:pt idx="21">
                  <c:v>5066.1000000000004</c:v>
                </c:pt>
                <c:pt idx="22">
                  <c:v>5084.25</c:v>
                </c:pt>
                <c:pt idx="23">
                  <c:v>5104.1499999999996</c:v>
                </c:pt>
                <c:pt idx="24">
                  <c:v>5112.82</c:v>
                </c:pt>
                <c:pt idx="25">
                  <c:v>5107.5</c:v>
                </c:pt>
                <c:pt idx="26">
                  <c:v>5135.01</c:v>
                </c:pt>
                <c:pt idx="27">
                  <c:v>5155.1899999999996</c:v>
                </c:pt>
                <c:pt idx="28">
                  <c:v>5160.33</c:v>
                </c:pt>
                <c:pt idx="29">
                  <c:v>5165.43</c:v>
                </c:pt>
                <c:pt idx="30">
                  <c:v>5175.75</c:v>
                </c:pt>
                <c:pt idx="31">
                  <c:v>5175.6400000000003</c:v>
                </c:pt>
                <c:pt idx="32">
                  <c:v>5174.25</c:v>
                </c:pt>
                <c:pt idx="33">
                  <c:v>5198.8999999999996</c:v>
                </c:pt>
                <c:pt idx="34">
                  <c:v>5221.88</c:v>
                </c:pt>
                <c:pt idx="35">
                  <c:v>5236.3999999999996</c:v>
                </c:pt>
                <c:pt idx="36">
                  <c:v>5250.53</c:v>
                </c:pt>
                <c:pt idx="37">
                  <c:v>5211.01</c:v>
                </c:pt>
                <c:pt idx="38">
                  <c:v>5209.1099999999997</c:v>
                </c:pt>
                <c:pt idx="39">
                  <c:v>5208.54</c:v>
                </c:pt>
                <c:pt idx="40">
                  <c:v>5204</c:v>
                </c:pt>
                <c:pt idx="41">
                  <c:v>5217.3900000000003</c:v>
                </c:pt>
                <c:pt idx="42">
                  <c:v>5242.09</c:v>
                </c:pt>
                <c:pt idx="43">
                  <c:v>5265.41</c:v>
                </c:pt>
                <c:pt idx="44">
                  <c:v>5281.32</c:v>
                </c:pt>
                <c:pt idx="45">
                  <c:v>5281.14</c:v>
                </c:pt>
                <c:pt idx="46">
                  <c:v>5277.86</c:v>
                </c:pt>
                <c:pt idx="47">
                  <c:v>5274.86</c:v>
                </c:pt>
                <c:pt idx="48">
                  <c:v>5275.56</c:v>
                </c:pt>
                <c:pt idx="49">
                  <c:v>5271.7</c:v>
                </c:pt>
                <c:pt idx="50">
                  <c:v>5276.99</c:v>
                </c:pt>
                <c:pt idx="51">
                  <c:v>5266.57</c:v>
                </c:pt>
                <c:pt idx="52">
                  <c:v>5265.42</c:v>
                </c:pt>
                <c:pt idx="53">
                  <c:v>5299.99</c:v>
                </c:pt>
                <c:pt idx="54">
                  <c:v>5305.48</c:v>
                </c:pt>
                <c:pt idx="55">
                  <c:v>5307.59</c:v>
                </c:pt>
                <c:pt idx="56">
                  <c:v>5285.05</c:v>
                </c:pt>
                <c:pt idx="57">
                  <c:v>5261.22</c:v>
                </c:pt>
                <c:pt idx="58">
                  <c:v>5247.68</c:v>
                </c:pt>
                <c:pt idx="59">
                  <c:v>5243.06</c:v>
                </c:pt>
                <c:pt idx="60">
                  <c:v>5245.79</c:v>
                </c:pt>
                <c:pt idx="61">
                  <c:v>5244.28</c:v>
                </c:pt>
                <c:pt idx="62">
                  <c:v>5199.7700000000004</c:v>
                </c:pt>
                <c:pt idx="63">
                  <c:v>5192.8900000000003</c:v>
                </c:pt>
                <c:pt idx="64">
                  <c:v>5178.37</c:v>
                </c:pt>
                <c:pt idx="65">
                  <c:v>5182.95</c:v>
                </c:pt>
                <c:pt idx="66">
                  <c:v>5173.7700000000004</c:v>
                </c:pt>
                <c:pt idx="67">
                  <c:v>5160.9799999999996</c:v>
                </c:pt>
                <c:pt idx="68">
                  <c:v>5151.92</c:v>
                </c:pt>
                <c:pt idx="69">
                  <c:v>5140.45</c:v>
                </c:pt>
                <c:pt idx="70">
                  <c:v>5120.6899999999996</c:v>
                </c:pt>
                <c:pt idx="71">
                  <c:v>5157.5600000000004</c:v>
                </c:pt>
                <c:pt idx="72">
                  <c:v>5201.3999999999996</c:v>
                </c:pt>
                <c:pt idx="73">
                  <c:v>5202.78</c:v>
                </c:pt>
                <c:pt idx="74">
                  <c:v>5242.43</c:v>
                </c:pt>
                <c:pt idx="75">
                  <c:v>5263.85</c:v>
                </c:pt>
                <c:pt idx="76">
                  <c:v>5275.26</c:v>
                </c:pt>
                <c:pt idx="77">
                  <c:v>5199.28</c:v>
                </c:pt>
                <c:pt idx="78">
                  <c:v>5186.84</c:v>
                </c:pt>
                <c:pt idx="79">
                  <c:v>5167.6099999999997</c:v>
                </c:pt>
                <c:pt idx="80">
                  <c:v>5147.09</c:v>
                </c:pt>
                <c:pt idx="81">
                  <c:v>5108.47</c:v>
                </c:pt>
                <c:pt idx="82">
                  <c:v>5108.17</c:v>
                </c:pt>
                <c:pt idx="83">
                  <c:v>5131.9799999999996</c:v>
                </c:pt>
                <c:pt idx="84">
                  <c:v>5143.83</c:v>
                </c:pt>
                <c:pt idx="85">
                  <c:v>5154.37</c:v>
                </c:pt>
                <c:pt idx="86">
                  <c:v>5145.8599999999997</c:v>
                </c:pt>
                <c:pt idx="87">
                  <c:v>5140.66</c:v>
                </c:pt>
                <c:pt idx="88">
                  <c:v>5151.78</c:v>
                </c:pt>
                <c:pt idx="89">
                  <c:v>5162.3100000000004</c:v>
                </c:pt>
                <c:pt idx="90">
                  <c:v>5173.7700000000004</c:v>
                </c:pt>
                <c:pt idx="91">
                  <c:v>5202.17</c:v>
                </c:pt>
                <c:pt idx="92">
                  <c:v>5228.21</c:v>
                </c:pt>
                <c:pt idx="93">
                  <c:v>5209.51</c:v>
                </c:pt>
                <c:pt idx="94">
                  <c:v>5216.9399999999996</c:v>
                </c:pt>
                <c:pt idx="95">
                  <c:v>5215.3500000000004</c:v>
                </c:pt>
                <c:pt idx="96">
                  <c:v>5129.76</c:v>
                </c:pt>
                <c:pt idx="97">
                  <c:v>5042.38</c:v>
                </c:pt>
                <c:pt idx="98">
                  <c:v>5042.38</c:v>
                </c:pt>
                <c:pt idx="99">
                  <c:v>5042.38</c:v>
                </c:pt>
                <c:pt idx="100">
                  <c:v>5042.25</c:v>
                </c:pt>
                <c:pt idx="101">
                  <c:v>5041.6400000000003</c:v>
                </c:pt>
                <c:pt idx="102">
                  <c:v>5040.29</c:v>
                </c:pt>
                <c:pt idx="103">
                  <c:v>5031.29</c:v>
                </c:pt>
                <c:pt idx="104">
                  <c:v>4999.28</c:v>
                </c:pt>
                <c:pt idx="105">
                  <c:v>4986.88</c:v>
                </c:pt>
                <c:pt idx="106">
                  <c:v>4981.1899999999996</c:v>
                </c:pt>
                <c:pt idx="107">
                  <c:v>4959.6000000000004</c:v>
                </c:pt>
                <c:pt idx="108">
                  <c:v>4966.68</c:v>
                </c:pt>
                <c:pt idx="109">
                  <c:v>4973.32</c:v>
                </c:pt>
                <c:pt idx="110">
                  <c:v>4972.78</c:v>
                </c:pt>
                <c:pt idx="111">
                  <c:v>4964.1899999999996</c:v>
                </c:pt>
                <c:pt idx="112">
                  <c:v>4963.3</c:v>
                </c:pt>
                <c:pt idx="113">
                  <c:v>4979.42</c:v>
                </c:pt>
                <c:pt idx="114">
                  <c:v>4999.3500000000004</c:v>
                </c:pt>
                <c:pt idx="115">
                  <c:v>5015.71</c:v>
                </c:pt>
                <c:pt idx="116">
                  <c:v>5020.17</c:v>
                </c:pt>
                <c:pt idx="117">
                  <c:v>5025.49</c:v>
                </c:pt>
                <c:pt idx="118">
                  <c:v>5039.33</c:v>
                </c:pt>
                <c:pt idx="119">
                  <c:v>5044.8599999999997</c:v>
                </c:pt>
                <c:pt idx="120">
                  <c:v>5050.12</c:v>
                </c:pt>
                <c:pt idx="121">
                  <c:v>5059.57</c:v>
                </c:pt>
                <c:pt idx="122">
                  <c:v>5067.26</c:v>
                </c:pt>
                <c:pt idx="123">
                  <c:v>5091.8999999999996</c:v>
                </c:pt>
                <c:pt idx="124">
                  <c:v>5090.18</c:v>
                </c:pt>
                <c:pt idx="125">
                  <c:v>5095.93</c:v>
                </c:pt>
                <c:pt idx="126">
                  <c:v>5099.1400000000003</c:v>
                </c:pt>
                <c:pt idx="127">
                  <c:v>5107.6099999999997</c:v>
                </c:pt>
                <c:pt idx="128">
                  <c:v>5100.38</c:v>
                </c:pt>
                <c:pt idx="129">
                  <c:v>5096.28</c:v>
                </c:pt>
                <c:pt idx="130">
                  <c:v>5093.84</c:v>
                </c:pt>
                <c:pt idx="131">
                  <c:v>5091.8599999999997</c:v>
                </c:pt>
                <c:pt idx="132">
                  <c:v>5089.7700000000004</c:v>
                </c:pt>
                <c:pt idx="133">
                  <c:v>5089.9399999999996</c:v>
                </c:pt>
                <c:pt idx="134">
                  <c:v>5100.17</c:v>
                </c:pt>
                <c:pt idx="135">
                  <c:v>5113.3999999999996</c:v>
                </c:pt>
                <c:pt idx="136">
                  <c:v>5116.0600000000004</c:v>
                </c:pt>
                <c:pt idx="137">
                  <c:v>5107.62</c:v>
                </c:pt>
                <c:pt idx="138">
                  <c:v>5100.26</c:v>
                </c:pt>
                <c:pt idx="139">
                  <c:v>5100.68</c:v>
                </c:pt>
                <c:pt idx="140">
                  <c:v>5094.4799999999996</c:v>
                </c:pt>
                <c:pt idx="141">
                  <c:v>5080.8100000000004</c:v>
                </c:pt>
                <c:pt idx="142">
                  <c:v>5086.79</c:v>
                </c:pt>
                <c:pt idx="143">
                  <c:v>5099.66</c:v>
                </c:pt>
                <c:pt idx="144">
                  <c:v>5115.17</c:v>
                </c:pt>
                <c:pt idx="145">
                  <c:v>5086.93</c:v>
                </c:pt>
                <c:pt idx="146">
                  <c:v>5067.68</c:v>
                </c:pt>
                <c:pt idx="147">
                  <c:v>5076.0200000000004</c:v>
                </c:pt>
                <c:pt idx="148">
                  <c:v>5045.74</c:v>
                </c:pt>
                <c:pt idx="149">
                  <c:v>5082.22</c:v>
                </c:pt>
                <c:pt idx="150">
                  <c:v>5112.68</c:v>
                </c:pt>
                <c:pt idx="151">
                  <c:v>5136.6400000000003</c:v>
                </c:pt>
                <c:pt idx="152">
                  <c:v>5156.9399999999996</c:v>
                </c:pt>
                <c:pt idx="153">
                  <c:v>5234.4399999999996</c:v>
                </c:pt>
                <c:pt idx="154">
                  <c:v>5221.57</c:v>
                </c:pt>
                <c:pt idx="155">
                  <c:v>5190.0200000000004</c:v>
                </c:pt>
                <c:pt idx="156">
                  <c:v>5340.69</c:v>
                </c:pt>
                <c:pt idx="157">
                  <c:v>5381.64</c:v>
                </c:pt>
                <c:pt idx="158">
                  <c:v>5415.15</c:v>
                </c:pt>
                <c:pt idx="159">
                  <c:v>5493.56</c:v>
                </c:pt>
                <c:pt idx="160">
                  <c:v>5520.94</c:v>
                </c:pt>
                <c:pt idx="161">
                  <c:v>5553.07</c:v>
                </c:pt>
                <c:pt idx="162">
                  <c:v>5625.52</c:v>
                </c:pt>
                <c:pt idx="163">
                  <c:v>5656</c:v>
                </c:pt>
                <c:pt idx="164">
                  <c:v>5653.19</c:v>
                </c:pt>
                <c:pt idx="165">
                  <c:v>5709.68</c:v>
                </c:pt>
                <c:pt idx="166">
                  <c:v>5738.16</c:v>
                </c:pt>
                <c:pt idx="167">
                  <c:v>5756.27</c:v>
                </c:pt>
                <c:pt idx="168">
                  <c:v>5772.21</c:v>
                </c:pt>
                <c:pt idx="169">
                  <c:v>5817.24</c:v>
                </c:pt>
                <c:pt idx="170">
                  <c:v>5838.04</c:v>
                </c:pt>
                <c:pt idx="171">
                  <c:v>5844.78</c:v>
                </c:pt>
                <c:pt idx="172">
                  <c:v>5841.07</c:v>
                </c:pt>
                <c:pt idx="173">
                  <c:v>5853.43</c:v>
                </c:pt>
                <c:pt idx="174">
                  <c:v>5846.17</c:v>
                </c:pt>
                <c:pt idx="175">
                  <c:v>5841.79</c:v>
                </c:pt>
                <c:pt idx="176">
                  <c:v>5869.75</c:v>
                </c:pt>
                <c:pt idx="177">
                  <c:v>5886.23</c:v>
                </c:pt>
                <c:pt idx="178">
                  <c:v>5879.54</c:v>
                </c:pt>
                <c:pt idx="179">
                  <c:v>5853.64</c:v>
                </c:pt>
                <c:pt idx="180">
                  <c:v>5751.15</c:v>
                </c:pt>
                <c:pt idx="181">
                  <c:v>5743.44</c:v>
                </c:pt>
                <c:pt idx="182">
                  <c:v>5723.77</c:v>
                </c:pt>
                <c:pt idx="183">
                  <c:v>5712.48</c:v>
                </c:pt>
                <c:pt idx="184">
                  <c:v>5700.21</c:v>
                </c:pt>
                <c:pt idx="185">
                  <c:v>5697.95</c:v>
                </c:pt>
                <c:pt idx="186">
                  <c:v>5712.3</c:v>
                </c:pt>
                <c:pt idx="187">
                  <c:v>5705.62</c:v>
                </c:pt>
                <c:pt idx="188">
                  <c:v>5697.54</c:v>
                </c:pt>
                <c:pt idx="189">
                  <c:v>5697.14</c:v>
                </c:pt>
                <c:pt idx="190">
                  <c:v>5705.85</c:v>
                </c:pt>
                <c:pt idx="191">
                  <c:v>5688.7</c:v>
                </c:pt>
                <c:pt idx="192">
                  <c:v>5706.56</c:v>
                </c:pt>
                <c:pt idx="193">
                  <c:v>5724.96</c:v>
                </c:pt>
                <c:pt idx="194">
                  <c:v>5715.33</c:v>
                </c:pt>
                <c:pt idx="195">
                  <c:v>5686.26</c:v>
                </c:pt>
                <c:pt idx="196">
                  <c:v>5669.5</c:v>
                </c:pt>
                <c:pt idx="197">
                  <c:v>5680.82</c:v>
                </c:pt>
                <c:pt idx="198">
                  <c:v>5667.5</c:v>
                </c:pt>
                <c:pt idx="199">
                  <c:v>5654.21</c:v>
                </c:pt>
                <c:pt idx="200">
                  <c:v>5617.13</c:v>
                </c:pt>
                <c:pt idx="201">
                  <c:v>5615.93</c:v>
                </c:pt>
                <c:pt idx="202">
                  <c:v>5628.17</c:v>
                </c:pt>
                <c:pt idx="203">
                  <c:v>5621.53</c:v>
                </c:pt>
                <c:pt idx="204">
                  <c:v>5600.89</c:v>
                </c:pt>
                <c:pt idx="205">
                  <c:v>5619.16</c:v>
                </c:pt>
                <c:pt idx="206">
                  <c:v>5636.85</c:v>
                </c:pt>
                <c:pt idx="207">
                  <c:v>5629.44</c:v>
                </c:pt>
                <c:pt idx="208">
                  <c:v>5615.23</c:v>
                </c:pt>
                <c:pt idx="209">
                  <c:v>5598.4</c:v>
                </c:pt>
                <c:pt idx="210">
                  <c:v>5595.31</c:v>
                </c:pt>
                <c:pt idx="211">
                  <c:v>5643.66</c:v>
                </c:pt>
                <c:pt idx="212">
                  <c:v>5672.78</c:v>
                </c:pt>
                <c:pt idx="213">
                  <c:v>5675.43</c:v>
                </c:pt>
                <c:pt idx="214">
                  <c:v>5676.49</c:v>
                </c:pt>
                <c:pt idx="215">
                  <c:v>5708.21</c:v>
                </c:pt>
                <c:pt idx="216">
                  <c:v>5725.61</c:v>
                </c:pt>
                <c:pt idx="217">
                  <c:v>5685.03</c:v>
                </c:pt>
                <c:pt idx="218">
                  <c:v>5671.88</c:v>
                </c:pt>
                <c:pt idx="219">
                  <c:v>5693.26</c:v>
                </c:pt>
                <c:pt idx="220">
                  <c:v>5702.59</c:v>
                </c:pt>
                <c:pt idx="221">
                  <c:v>5689.79</c:v>
                </c:pt>
                <c:pt idx="222">
                  <c:v>5652.3</c:v>
                </c:pt>
                <c:pt idx="223">
                  <c:v>5708.6</c:v>
                </c:pt>
                <c:pt idx="224">
                  <c:v>5786.47</c:v>
                </c:pt>
                <c:pt idx="225">
                  <c:v>5722.25</c:v>
                </c:pt>
                <c:pt idx="226">
                  <c:v>5699.89</c:v>
                </c:pt>
                <c:pt idx="227">
                  <c:v>5705.68</c:v>
                </c:pt>
                <c:pt idx="228">
                  <c:v>5681.19</c:v>
                </c:pt>
                <c:pt idx="229">
                  <c:v>5643.83</c:v>
                </c:pt>
                <c:pt idx="230">
                  <c:v>5624.05</c:v>
                </c:pt>
                <c:pt idx="231">
                  <c:v>5641.67</c:v>
                </c:pt>
                <c:pt idx="232">
                  <c:v>5628.22</c:v>
                </c:pt>
                <c:pt idx="233">
                  <c:v>5663.18</c:v>
                </c:pt>
                <c:pt idx="234">
                  <c:v>5617.42</c:v>
                </c:pt>
                <c:pt idx="235">
                  <c:v>5607.95</c:v>
                </c:pt>
                <c:pt idx="236">
                  <c:v>5580.07</c:v>
                </c:pt>
                <c:pt idx="237">
                  <c:v>5557.42</c:v>
                </c:pt>
                <c:pt idx="238">
                  <c:v>5566.42</c:v>
                </c:pt>
                <c:pt idx="239">
                  <c:v>5448.9</c:v>
                </c:pt>
                <c:pt idx="240">
                  <c:v>5458.27</c:v>
                </c:pt>
                <c:pt idx="241">
                  <c:v>5401.46</c:v>
                </c:pt>
                <c:pt idx="242">
                  <c:v>5357.71</c:v>
                </c:pt>
                <c:pt idx="243">
                  <c:v>5310.49</c:v>
                </c:pt>
                <c:pt idx="244">
                  <c:v>5309.45</c:v>
                </c:pt>
                <c:pt idx="245">
                  <c:v>5320.82</c:v>
                </c:pt>
                <c:pt idx="246">
                  <c:v>5310.95</c:v>
                </c:pt>
                <c:pt idx="247">
                  <c:v>5326.82</c:v>
                </c:pt>
                <c:pt idx="248">
                  <c:v>5323.54</c:v>
                </c:pt>
                <c:pt idx="249">
                  <c:v>5334.28</c:v>
                </c:pt>
                <c:pt idx="250">
                  <c:v>5332.62</c:v>
                </c:pt>
                <c:pt idx="251">
                  <c:v>5326.03</c:v>
                </c:pt>
                <c:pt idx="252">
                  <c:v>5349.71</c:v>
                </c:pt>
                <c:pt idx="253">
                  <c:v>5415.77</c:v>
                </c:pt>
                <c:pt idx="254">
                  <c:v>5468.44</c:v>
                </c:pt>
                <c:pt idx="255">
                  <c:v>5461.67</c:v>
                </c:pt>
                <c:pt idx="256">
                  <c:v>5482.16</c:v>
                </c:pt>
                <c:pt idx="257">
                  <c:v>5520.76</c:v>
                </c:pt>
                <c:pt idx="258">
                  <c:v>5530.58</c:v>
                </c:pt>
                <c:pt idx="259">
                  <c:v>5515.9</c:v>
                </c:pt>
                <c:pt idx="260">
                  <c:v>5497.5</c:v>
                </c:pt>
                <c:pt idx="261">
                  <c:v>5481.6</c:v>
                </c:pt>
                <c:pt idx="262">
                  <c:v>5535.26</c:v>
                </c:pt>
                <c:pt idx="263">
                  <c:v>5595.3</c:v>
                </c:pt>
                <c:pt idx="264">
                  <c:v>5596.05</c:v>
                </c:pt>
                <c:pt idx="265">
                  <c:v>5579.33</c:v>
                </c:pt>
                <c:pt idx="266">
                  <c:v>5617.47</c:v>
                </c:pt>
                <c:pt idx="267">
                  <c:v>5675.47</c:v>
                </c:pt>
                <c:pt idx="268">
                  <c:v>5489.57</c:v>
                </c:pt>
                <c:pt idx="269">
                  <c:v>5390.38</c:v>
                </c:pt>
                <c:pt idx="270">
                  <c:v>5444.58</c:v>
                </c:pt>
                <c:pt idx="271">
                  <c:v>5539.82</c:v>
                </c:pt>
                <c:pt idx="272">
                  <c:v>5575.38</c:v>
                </c:pt>
                <c:pt idx="273">
                  <c:v>5828.71</c:v>
                </c:pt>
                <c:pt idx="274">
                  <c:v>5827.16</c:v>
                </c:pt>
                <c:pt idx="275">
                  <c:v>6127.02</c:v>
                </c:pt>
                <c:pt idx="276">
                  <c:v>6273.21</c:v>
                </c:pt>
                <c:pt idx="277">
                  <c:v>6296.83</c:v>
                </c:pt>
                <c:pt idx="278">
                  <c:v>6435.53</c:v>
                </c:pt>
                <c:pt idx="279">
                  <c:v>6586.81</c:v>
                </c:pt>
                <c:pt idx="280">
                  <c:v>6565.11</c:v>
                </c:pt>
                <c:pt idx="281">
                  <c:v>6490.9</c:v>
                </c:pt>
                <c:pt idx="282">
                  <c:v>6444.53</c:v>
                </c:pt>
                <c:pt idx="283">
                  <c:v>6070.92</c:v>
                </c:pt>
                <c:pt idx="284">
                  <c:v>5959.15</c:v>
                </c:pt>
                <c:pt idx="285">
                  <c:v>5891.8</c:v>
                </c:pt>
                <c:pt idx="286">
                  <c:v>5682.86</c:v>
                </c:pt>
                <c:pt idx="287">
                  <c:v>5677.41</c:v>
                </c:pt>
                <c:pt idx="288">
                  <c:v>5666.43</c:v>
                </c:pt>
                <c:pt idx="289">
                  <c:v>5673</c:v>
                </c:pt>
                <c:pt idx="290">
                  <c:v>5653.64</c:v>
                </c:pt>
                <c:pt idx="291">
                  <c:v>5628.96</c:v>
                </c:pt>
                <c:pt idx="292">
                  <c:v>5570.14</c:v>
                </c:pt>
                <c:pt idx="293">
                  <c:v>5567.83</c:v>
                </c:pt>
                <c:pt idx="294">
                  <c:v>5538.74</c:v>
                </c:pt>
                <c:pt idx="295">
                  <c:v>5537.59</c:v>
                </c:pt>
                <c:pt idx="296">
                  <c:v>5548.95</c:v>
                </c:pt>
                <c:pt idx="297">
                  <c:v>5560.53</c:v>
                </c:pt>
                <c:pt idx="298">
                  <c:v>5567.55</c:v>
                </c:pt>
                <c:pt idx="299">
                  <c:v>5570.78</c:v>
                </c:pt>
              </c:numCache>
            </c:numRef>
          </c:val>
          <c:smooth val="0"/>
          <c:extLst>
            <c:ext xmlns:c16="http://schemas.microsoft.com/office/drawing/2014/chart" uri="{C3380CC4-5D6E-409C-BE32-E72D297353CC}">
              <c16:uniqueId val="{00000005-A0CE-4090-AEE3-5CBEAECC9955}"/>
            </c:ext>
          </c:extLst>
        </c:ser>
        <c:dLbls>
          <c:showLegendKey val="0"/>
          <c:showVal val="0"/>
          <c:showCatName val="0"/>
          <c:showSerName val="0"/>
          <c:showPercent val="0"/>
          <c:showBubbleSize val="0"/>
        </c:dLbls>
        <c:smooth val="0"/>
        <c:axId val="500999263"/>
        <c:axId val="1"/>
      </c:lineChart>
      <c:dateAx>
        <c:axId val="500999263"/>
        <c:scaling>
          <c:orientation val="minMax"/>
        </c:scaling>
        <c:delete val="0"/>
        <c:axPos val="b"/>
        <c:numFmt formatCode="yyyy\-m\-d"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
        <c:crosses val="autoZero"/>
        <c:auto val="1"/>
        <c:lblOffset val="100"/>
        <c:baseTimeUnit val="days"/>
      </c:dateAx>
      <c:valAx>
        <c:axId val="1"/>
        <c:scaling>
          <c:orientation val="minMax"/>
          <c:min val="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vert="horz"/>
          <a:lstStyle/>
          <a:p>
            <a:pPr>
              <a:defRPr/>
            </a:pPr>
            <a:endParaRPr lang="zh-CN"/>
          </a:p>
        </c:txPr>
        <c:crossAx val="500999263"/>
        <c:crosses val="autoZero"/>
        <c:crossBetween val="between"/>
      </c:valAx>
      <c:spPr>
        <a:noFill/>
        <a:ln w="25400">
          <a:noFill/>
        </a:ln>
      </c:spPr>
    </c:plotArea>
    <c:legend>
      <c:legendPos val="t"/>
      <c:overlay val="0"/>
      <c:spPr>
        <a:noFill/>
        <a:ln w="25400">
          <a:noFill/>
        </a:ln>
      </c:spPr>
      <c:txPr>
        <a:bodyPr rot="0" vert="horz"/>
        <a:lstStyle/>
        <a:p>
          <a:pPr>
            <a:defRPr sz="1600"/>
          </a:pPr>
          <a:endParaRPr lang="zh-CN"/>
        </a:p>
      </c:txPr>
    </c:legend>
    <c:plotVisOnly val="1"/>
    <c:dispBlanksAs val="gap"/>
    <c:showDLblsOverMax val="0"/>
  </c:chart>
  <c:spPr>
    <a:solidFill>
      <a:schemeClr val="bg1"/>
    </a:solidFill>
    <a:ln w="9525" cap="flat" cmpd="sng" algn="ctr">
      <a:no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3"/>
          <c:order val="0"/>
          <c:tx>
            <c:strRef>
              <c:f>'Sheet1 (2)'!$B$2</c:f>
              <c:strCache>
                <c:ptCount val="1"/>
                <c:pt idx="0">
                  <c:v>焦炭</c:v>
                </c:pt>
              </c:strCache>
            </c:strRef>
          </c:tx>
          <c:spPr>
            <a:ln w="19050" cap="rnd">
              <a:solidFill>
                <a:schemeClr val="accent4"/>
              </a:solidFill>
              <a:round/>
            </a:ln>
            <a:effectLst/>
          </c:spPr>
          <c:marker>
            <c:symbol val="none"/>
          </c:marker>
          <c:cat>
            <c:numRef>
              <c:f>'Sheet1 (2)'!$A$3:$A$305</c:f>
              <c:numCache>
                <c:formatCode>yyyy\-mm\-dd</c:formatCode>
                <c:ptCount val="303"/>
                <c:pt idx="0">
                  <c:v>44733</c:v>
                </c:pt>
                <c:pt idx="1">
                  <c:v>44732</c:v>
                </c:pt>
                <c:pt idx="2">
                  <c:v>44729</c:v>
                </c:pt>
                <c:pt idx="3">
                  <c:v>44728</c:v>
                </c:pt>
                <c:pt idx="4">
                  <c:v>44727</c:v>
                </c:pt>
                <c:pt idx="5">
                  <c:v>44726</c:v>
                </c:pt>
                <c:pt idx="6">
                  <c:v>44725</c:v>
                </c:pt>
                <c:pt idx="7">
                  <c:v>44722</c:v>
                </c:pt>
                <c:pt idx="8">
                  <c:v>44721</c:v>
                </c:pt>
                <c:pt idx="9">
                  <c:v>44720</c:v>
                </c:pt>
                <c:pt idx="10">
                  <c:v>44719</c:v>
                </c:pt>
                <c:pt idx="11">
                  <c:v>44718</c:v>
                </c:pt>
                <c:pt idx="12">
                  <c:v>44714</c:v>
                </c:pt>
                <c:pt idx="13">
                  <c:v>44713</c:v>
                </c:pt>
                <c:pt idx="14">
                  <c:v>44712</c:v>
                </c:pt>
                <c:pt idx="15">
                  <c:v>44711</c:v>
                </c:pt>
                <c:pt idx="16">
                  <c:v>44708</c:v>
                </c:pt>
                <c:pt idx="17">
                  <c:v>44707</c:v>
                </c:pt>
                <c:pt idx="18">
                  <c:v>44706</c:v>
                </c:pt>
                <c:pt idx="19">
                  <c:v>44705</c:v>
                </c:pt>
                <c:pt idx="20">
                  <c:v>44704</c:v>
                </c:pt>
                <c:pt idx="21">
                  <c:v>44701</c:v>
                </c:pt>
                <c:pt idx="22">
                  <c:v>44700</c:v>
                </c:pt>
                <c:pt idx="23">
                  <c:v>44699</c:v>
                </c:pt>
                <c:pt idx="24">
                  <c:v>44698</c:v>
                </c:pt>
                <c:pt idx="25">
                  <c:v>44697</c:v>
                </c:pt>
                <c:pt idx="26">
                  <c:v>44694</c:v>
                </c:pt>
                <c:pt idx="27">
                  <c:v>44693</c:v>
                </c:pt>
                <c:pt idx="28">
                  <c:v>44692</c:v>
                </c:pt>
                <c:pt idx="29">
                  <c:v>44691</c:v>
                </c:pt>
                <c:pt idx="30">
                  <c:v>44690</c:v>
                </c:pt>
                <c:pt idx="31">
                  <c:v>44688</c:v>
                </c:pt>
                <c:pt idx="32">
                  <c:v>44687</c:v>
                </c:pt>
                <c:pt idx="33">
                  <c:v>44686</c:v>
                </c:pt>
                <c:pt idx="34">
                  <c:v>44680</c:v>
                </c:pt>
                <c:pt idx="35">
                  <c:v>44679</c:v>
                </c:pt>
                <c:pt idx="36">
                  <c:v>44678</c:v>
                </c:pt>
                <c:pt idx="37">
                  <c:v>44677</c:v>
                </c:pt>
                <c:pt idx="38">
                  <c:v>44676</c:v>
                </c:pt>
                <c:pt idx="39">
                  <c:v>44675</c:v>
                </c:pt>
                <c:pt idx="40">
                  <c:v>44673</c:v>
                </c:pt>
                <c:pt idx="41">
                  <c:v>44672</c:v>
                </c:pt>
                <c:pt idx="42">
                  <c:v>44671</c:v>
                </c:pt>
                <c:pt idx="43">
                  <c:v>44670</c:v>
                </c:pt>
                <c:pt idx="44">
                  <c:v>44669</c:v>
                </c:pt>
                <c:pt idx="45">
                  <c:v>44666</c:v>
                </c:pt>
                <c:pt idx="46">
                  <c:v>44665</c:v>
                </c:pt>
                <c:pt idx="47">
                  <c:v>44664</c:v>
                </c:pt>
                <c:pt idx="48">
                  <c:v>44663</c:v>
                </c:pt>
                <c:pt idx="49">
                  <c:v>44662</c:v>
                </c:pt>
                <c:pt idx="50">
                  <c:v>44659</c:v>
                </c:pt>
                <c:pt idx="51">
                  <c:v>44658</c:v>
                </c:pt>
                <c:pt idx="52">
                  <c:v>44657</c:v>
                </c:pt>
                <c:pt idx="53">
                  <c:v>44653</c:v>
                </c:pt>
                <c:pt idx="54">
                  <c:v>44652</c:v>
                </c:pt>
                <c:pt idx="55">
                  <c:v>44651</c:v>
                </c:pt>
                <c:pt idx="56">
                  <c:v>44650</c:v>
                </c:pt>
                <c:pt idx="57">
                  <c:v>44649</c:v>
                </c:pt>
                <c:pt idx="58">
                  <c:v>44648</c:v>
                </c:pt>
                <c:pt idx="59">
                  <c:v>44645</c:v>
                </c:pt>
                <c:pt idx="60">
                  <c:v>44644</c:v>
                </c:pt>
                <c:pt idx="61">
                  <c:v>44643</c:v>
                </c:pt>
                <c:pt idx="62">
                  <c:v>44642</c:v>
                </c:pt>
                <c:pt idx="63">
                  <c:v>44641</c:v>
                </c:pt>
                <c:pt idx="64">
                  <c:v>44638</c:v>
                </c:pt>
                <c:pt idx="65">
                  <c:v>44637</c:v>
                </c:pt>
                <c:pt idx="66">
                  <c:v>44636</c:v>
                </c:pt>
                <c:pt idx="67">
                  <c:v>44635</c:v>
                </c:pt>
                <c:pt idx="68">
                  <c:v>44634</c:v>
                </c:pt>
                <c:pt idx="69">
                  <c:v>44631</c:v>
                </c:pt>
                <c:pt idx="70">
                  <c:v>44630</c:v>
                </c:pt>
                <c:pt idx="71">
                  <c:v>44629</c:v>
                </c:pt>
                <c:pt idx="72">
                  <c:v>44628</c:v>
                </c:pt>
                <c:pt idx="73">
                  <c:v>44627</c:v>
                </c:pt>
                <c:pt idx="74">
                  <c:v>44624</c:v>
                </c:pt>
                <c:pt idx="75">
                  <c:v>44623</c:v>
                </c:pt>
                <c:pt idx="76">
                  <c:v>44622</c:v>
                </c:pt>
                <c:pt idx="77">
                  <c:v>44621</c:v>
                </c:pt>
                <c:pt idx="78">
                  <c:v>44620</c:v>
                </c:pt>
                <c:pt idx="79">
                  <c:v>44617</c:v>
                </c:pt>
                <c:pt idx="80">
                  <c:v>44616</c:v>
                </c:pt>
                <c:pt idx="81">
                  <c:v>44615</c:v>
                </c:pt>
                <c:pt idx="82">
                  <c:v>44614</c:v>
                </c:pt>
                <c:pt idx="83">
                  <c:v>44613</c:v>
                </c:pt>
                <c:pt idx="84">
                  <c:v>44610</c:v>
                </c:pt>
                <c:pt idx="85">
                  <c:v>44609</c:v>
                </c:pt>
                <c:pt idx="86">
                  <c:v>44608</c:v>
                </c:pt>
                <c:pt idx="87">
                  <c:v>44607</c:v>
                </c:pt>
                <c:pt idx="88">
                  <c:v>44606</c:v>
                </c:pt>
                <c:pt idx="89">
                  <c:v>44603</c:v>
                </c:pt>
                <c:pt idx="90">
                  <c:v>44602</c:v>
                </c:pt>
                <c:pt idx="91">
                  <c:v>44601</c:v>
                </c:pt>
                <c:pt idx="92">
                  <c:v>44600</c:v>
                </c:pt>
                <c:pt idx="93">
                  <c:v>44599</c:v>
                </c:pt>
                <c:pt idx="94">
                  <c:v>44591</c:v>
                </c:pt>
                <c:pt idx="95">
                  <c:v>44590</c:v>
                </c:pt>
                <c:pt idx="96">
                  <c:v>44589</c:v>
                </c:pt>
                <c:pt idx="97">
                  <c:v>44588</c:v>
                </c:pt>
                <c:pt idx="98">
                  <c:v>44587</c:v>
                </c:pt>
                <c:pt idx="99">
                  <c:v>44586</c:v>
                </c:pt>
                <c:pt idx="100">
                  <c:v>44585</c:v>
                </c:pt>
                <c:pt idx="101">
                  <c:v>44582</c:v>
                </c:pt>
                <c:pt idx="102">
                  <c:v>44581</c:v>
                </c:pt>
                <c:pt idx="103">
                  <c:v>44580</c:v>
                </c:pt>
                <c:pt idx="104">
                  <c:v>44579</c:v>
                </c:pt>
                <c:pt idx="105">
                  <c:v>44578</c:v>
                </c:pt>
                <c:pt idx="106">
                  <c:v>44575</c:v>
                </c:pt>
                <c:pt idx="107">
                  <c:v>44574</c:v>
                </c:pt>
                <c:pt idx="108">
                  <c:v>44573</c:v>
                </c:pt>
                <c:pt idx="109">
                  <c:v>44572</c:v>
                </c:pt>
                <c:pt idx="110">
                  <c:v>44571</c:v>
                </c:pt>
                <c:pt idx="111">
                  <c:v>44568</c:v>
                </c:pt>
                <c:pt idx="112">
                  <c:v>44567</c:v>
                </c:pt>
                <c:pt idx="113">
                  <c:v>44566</c:v>
                </c:pt>
                <c:pt idx="114">
                  <c:v>44565</c:v>
                </c:pt>
                <c:pt idx="115">
                  <c:v>44561</c:v>
                </c:pt>
                <c:pt idx="116">
                  <c:v>44560</c:v>
                </c:pt>
                <c:pt idx="117">
                  <c:v>44559</c:v>
                </c:pt>
                <c:pt idx="118">
                  <c:v>44558</c:v>
                </c:pt>
                <c:pt idx="119">
                  <c:v>44557</c:v>
                </c:pt>
                <c:pt idx="120">
                  <c:v>44554</c:v>
                </c:pt>
                <c:pt idx="121">
                  <c:v>44553</c:v>
                </c:pt>
                <c:pt idx="122">
                  <c:v>44552</c:v>
                </c:pt>
                <c:pt idx="123">
                  <c:v>44551</c:v>
                </c:pt>
                <c:pt idx="124">
                  <c:v>44550</c:v>
                </c:pt>
                <c:pt idx="125">
                  <c:v>44547</c:v>
                </c:pt>
                <c:pt idx="126">
                  <c:v>44546</c:v>
                </c:pt>
                <c:pt idx="127">
                  <c:v>44545</c:v>
                </c:pt>
                <c:pt idx="128">
                  <c:v>44544</c:v>
                </c:pt>
                <c:pt idx="129">
                  <c:v>44543</c:v>
                </c:pt>
                <c:pt idx="130">
                  <c:v>44540</c:v>
                </c:pt>
                <c:pt idx="131">
                  <c:v>44539</c:v>
                </c:pt>
                <c:pt idx="132">
                  <c:v>44538</c:v>
                </c:pt>
                <c:pt idx="133">
                  <c:v>44537</c:v>
                </c:pt>
                <c:pt idx="134">
                  <c:v>44536</c:v>
                </c:pt>
                <c:pt idx="135">
                  <c:v>44533</c:v>
                </c:pt>
                <c:pt idx="136">
                  <c:v>44532</c:v>
                </c:pt>
                <c:pt idx="137">
                  <c:v>44531</c:v>
                </c:pt>
                <c:pt idx="138">
                  <c:v>44530</c:v>
                </c:pt>
                <c:pt idx="139">
                  <c:v>44529</c:v>
                </c:pt>
                <c:pt idx="140">
                  <c:v>44526</c:v>
                </c:pt>
                <c:pt idx="141">
                  <c:v>44525</c:v>
                </c:pt>
                <c:pt idx="142">
                  <c:v>44524</c:v>
                </c:pt>
                <c:pt idx="143">
                  <c:v>44523</c:v>
                </c:pt>
                <c:pt idx="144">
                  <c:v>44522</c:v>
                </c:pt>
                <c:pt idx="145">
                  <c:v>44519</c:v>
                </c:pt>
                <c:pt idx="146">
                  <c:v>44518</c:v>
                </c:pt>
                <c:pt idx="147">
                  <c:v>44517</c:v>
                </c:pt>
                <c:pt idx="148">
                  <c:v>44516</c:v>
                </c:pt>
                <c:pt idx="149">
                  <c:v>44515</c:v>
                </c:pt>
                <c:pt idx="150">
                  <c:v>44512</c:v>
                </c:pt>
                <c:pt idx="151">
                  <c:v>44511</c:v>
                </c:pt>
                <c:pt idx="152">
                  <c:v>44510</c:v>
                </c:pt>
                <c:pt idx="153">
                  <c:v>44509</c:v>
                </c:pt>
                <c:pt idx="154">
                  <c:v>44508</c:v>
                </c:pt>
                <c:pt idx="155">
                  <c:v>44505</c:v>
                </c:pt>
                <c:pt idx="156">
                  <c:v>44504</c:v>
                </c:pt>
                <c:pt idx="157">
                  <c:v>44503</c:v>
                </c:pt>
                <c:pt idx="158">
                  <c:v>44502</c:v>
                </c:pt>
                <c:pt idx="159">
                  <c:v>44501</c:v>
                </c:pt>
                <c:pt idx="160">
                  <c:v>44498</c:v>
                </c:pt>
                <c:pt idx="161">
                  <c:v>44497</c:v>
                </c:pt>
                <c:pt idx="162">
                  <c:v>44496</c:v>
                </c:pt>
                <c:pt idx="163">
                  <c:v>44495</c:v>
                </c:pt>
                <c:pt idx="164">
                  <c:v>44494</c:v>
                </c:pt>
                <c:pt idx="165">
                  <c:v>44491</c:v>
                </c:pt>
                <c:pt idx="166">
                  <c:v>44490</c:v>
                </c:pt>
                <c:pt idx="167">
                  <c:v>44489</c:v>
                </c:pt>
                <c:pt idx="168">
                  <c:v>44488</c:v>
                </c:pt>
                <c:pt idx="169">
                  <c:v>44487</c:v>
                </c:pt>
                <c:pt idx="170">
                  <c:v>44484</c:v>
                </c:pt>
                <c:pt idx="171">
                  <c:v>44483</c:v>
                </c:pt>
                <c:pt idx="172">
                  <c:v>44482</c:v>
                </c:pt>
                <c:pt idx="173">
                  <c:v>44481</c:v>
                </c:pt>
                <c:pt idx="174">
                  <c:v>44480</c:v>
                </c:pt>
                <c:pt idx="175">
                  <c:v>44478</c:v>
                </c:pt>
                <c:pt idx="176">
                  <c:v>44477</c:v>
                </c:pt>
                <c:pt idx="177">
                  <c:v>44469</c:v>
                </c:pt>
                <c:pt idx="178">
                  <c:v>44468</c:v>
                </c:pt>
                <c:pt idx="179">
                  <c:v>44467</c:v>
                </c:pt>
                <c:pt idx="180">
                  <c:v>44466</c:v>
                </c:pt>
                <c:pt idx="181">
                  <c:v>44465</c:v>
                </c:pt>
                <c:pt idx="182">
                  <c:v>44463</c:v>
                </c:pt>
                <c:pt idx="183">
                  <c:v>44462</c:v>
                </c:pt>
                <c:pt idx="184">
                  <c:v>44461</c:v>
                </c:pt>
                <c:pt idx="185">
                  <c:v>44457</c:v>
                </c:pt>
                <c:pt idx="186">
                  <c:v>44456</c:v>
                </c:pt>
                <c:pt idx="187">
                  <c:v>44455</c:v>
                </c:pt>
                <c:pt idx="188">
                  <c:v>44454</c:v>
                </c:pt>
                <c:pt idx="189">
                  <c:v>44453</c:v>
                </c:pt>
                <c:pt idx="190">
                  <c:v>44452</c:v>
                </c:pt>
                <c:pt idx="191">
                  <c:v>44449</c:v>
                </c:pt>
                <c:pt idx="192">
                  <c:v>44448</c:v>
                </c:pt>
                <c:pt idx="193">
                  <c:v>44447</c:v>
                </c:pt>
                <c:pt idx="194">
                  <c:v>44446</c:v>
                </c:pt>
                <c:pt idx="195">
                  <c:v>44445</c:v>
                </c:pt>
                <c:pt idx="196">
                  <c:v>44442</c:v>
                </c:pt>
                <c:pt idx="197">
                  <c:v>44441</c:v>
                </c:pt>
                <c:pt idx="198">
                  <c:v>44440</c:v>
                </c:pt>
                <c:pt idx="199">
                  <c:v>44439</c:v>
                </c:pt>
                <c:pt idx="200">
                  <c:v>44438</c:v>
                </c:pt>
                <c:pt idx="201">
                  <c:v>44435</c:v>
                </c:pt>
                <c:pt idx="202">
                  <c:v>44434</c:v>
                </c:pt>
                <c:pt idx="203">
                  <c:v>44433</c:v>
                </c:pt>
                <c:pt idx="204">
                  <c:v>44432</c:v>
                </c:pt>
                <c:pt idx="205">
                  <c:v>44431</c:v>
                </c:pt>
                <c:pt idx="206">
                  <c:v>44428</c:v>
                </c:pt>
                <c:pt idx="207">
                  <c:v>44427</c:v>
                </c:pt>
                <c:pt idx="208">
                  <c:v>44426</c:v>
                </c:pt>
                <c:pt idx="209">
                  <c:v>44425</c:v>
                </c:pt>
                <c:pt idx="210">
                  <c:v>44424</c:v>
                </c:pt>
                <c:pt idx="211">
                  <c:v>44421</c:v>
                </c:pt>
                <c:pt idx="212">
                  <c:v>44420</c:v>
                </c:pt>
                <c:pt idx="213">
                  <c:v>44419</c:v>
                </c:pt>
                <c:pt idx="214">
                  <c:v>44418</c:v>
                </c:pt>
                <c:pt idx="215">
                  <c:v>44417</c:v>
                </c:pt>
                <c:pt idx="216">
                  <c:v>44414</c:v>
                </c:pt>
                <c:pt idx="217">
                  <c:v>44413</c:v>
                </c:pt>
                <c:pt idx="218">
                  <c:v>44412</c:v>
                </c:pt>
                <c:pt idx="219">
                  <c:v>44411</c:v>
                </c:pt>
                <c:pt idx="220">
                  <c:v>44410</c:v>
                </c:pt>
                <c:pt idx="221">
                  <c:v>44407</c:v>
                </c:pt>
                <c:pt idx="222">
                  <c:v>44406</c:v>
                </c:pt>
                <c:pt idx="223">
                  <c:v>44405</c:v>
                </c:pt>
                <c:pt idx="224">
                  <c:v>44404</c:v>
                </c:pt>
                <c:pt idx="225">
                  <c:v>44403</c:v>
                </c:pt>
                <c:pt idx="226">
                  <c:v>44400</c:v>
                </c:pt>
                <c:pt idx="227">
                  <c:v>44399</c:v>
                </c:pt>
                <c:pt idx="228">
                  <c:v>44398</c:v>
                </c:pt>
                <c:pt idx="229">
                  <c:v>44397</c:v>
                </c:pt>
                <c:pt idx="230">
                  <c:v>44396</c:v>
                </c:pt>
                <c:pt idx="231">
                  <c:v>44393</c:v>
                </c:pt>
                <c:pt idx="232">
                  <c:v>44392</c:v>
                </c:pt>
                <c:pt idx="233">
                  <c:v>44391</c:v>
                </c:pt>
                <c:pt idx="234">
                  <c:v>44390</c:v>
                </c:pt>
                <c:pt idx="235">
                  <c:v>44389</c:v>
                </c:pt>
                <c:pt idx="236">
                  <c:v>44386</c:v>
                </c:pt>
                <c:pt idx="237">
                  <c:v>44385</c:v>
                </c:pt>
                <c:pt idx="238">
                  <c:v>44384</c:v>
                </c:pt>
                <c:pt idx="239">
                  <c:v>44383</c:v>
                </c:pt>
                <c:pt idx="240">
                  <c:v>44382</c:v>
                </c:pt>
                <c:pt idx="241">
                  <c:v>44379</c:v>
                </c:pt>
                <c:pt idx="242">
                  <c:v>44378</c:v>
                </c:pt>
                <c:pt idx="243">
                  <c:v>44377</c:v>
                </c:pt>
                <c:pt idx="244">
                  <c:v>44376</c:v>
                </c:pt>
                <c:pt idx="245">
                  <c:v>44375</c:v>
                </c:pt>
                <c:pt idx="246">
                  <c:v>44372</c:v>
                </c:pt>
                <c:pt idx="247">
                  <c:v>44371</c:v>
                </c:pt>
                <c:pt idx="248">
                  <c:v>44370</c:v>
                </c:pt>
                <c:pt idx="249">
                  <c:v>44369</c:v>
                </c:pt>
                <c:pt idx="250">
                  <c:v>44368</c:v>
                </c:pt>
                <c:pt idx="251">
                  <c:v>44365</c:v>
                </c:pt>
                <c:pt idx="252">
                  <c:v>44364</c:v>
                </c:pt>
                <c:pt idx="253">
                  <c:v>44363</c:v>
                </c:pt>
                <c:pt idx="254">
                  <c:v>44362</c:v>
                </c:pt>
                <c:pt idx="255">
                  <c:v>44358</c:v>
                </c:pt>
                <c:pt idx="256">
                  <c:v>44357</c:v>
                </c:pt>
                <c:pt idx="257">
                  <c:v>44356</c:v>
                </c:pt>
                <c:pt idx="258">
                  <c:v>44355</c:v>
                </c:pt>
                <c:pt idx="259">
                  <c:v>44354</c:v>
                </c:pt>
                <c:pt idx="260">
                  <c:v>44351</c:v>
                </c:pt>
                <c:pt idx="261">
                  <c:v>44350</c:v>
                </c:pt>
                <c:pt idx="262">
                  <c:v>44349</c:v>
                </c:pt>
                <c:pt idx="263">
                  <c:v>44348</c:v>
                </c:pt>
                <c:pt idx="264">
                  <c:v>44347</c:v>
                </c:pt>
                <c:pt idx="265">
                  <c:v>44344</c:v>
                </c:pt>
                <c:pt idx="266">
                  <c:v>44343</c:v>
                </c:pt>
                <c:pt idx="267">
                  <c:v>44342</c:v>
                </c:pt>
                <c:pt idx="268">
                  <c:v>44341</c:v>
                </c:pt>
                <c:pt idx="269">
                  <c:v>44340</c:v>
                </c:pt>
                <c:pt idx="270">
                  <c:v>44337</c:v>
                </c:pt>
                <c:pt idx="271">
                  <c:v>44336</c:v>
                </c:pt>
                <c:pt idx="272">
                  <c:v>44335</c:v>
                </c:pt>
                <c:pt idx="273">
                  <c:v>44334</c:v>
                </c:pt>
                <c:pt idx="274">
                  <c:v>44333</c:v>
                </c:pt>
                <c:pt idx="275">
                  <c:v>44330</c:v>
                </c:pt>
                <c:pt idx="276">
                  <c:v>44329</c:v>
                </c:pt>
                <c:pt idx="277">
                  <c:v>44328</c:v>
                </c:pt>
                <c:pt idx="278">
                  <c:v>44327</c:v>
                </c:pt>
                <c:pt idx="279">
                  <c:v>44326</c:v>
                </c:pt>
                <c:pt idx="280">
                  <c:v>44324</c:v>
                </c:pt>
                <c:pt idx="281">
                  <c:v>44323</c:v>
                </c:pt>
                <c:pt idx="282">
                  <c:v>44322</c:v>
                </c:pt>
                <c:pt idx="283">
                  <c:v>44316</c:v>
                </c:pt>
                <c:pt idx="284">
                  <c:v>44315</c:v>
                </c:pt>
                <c:pt idx="285">
                  <c:v>44314</c:v>
                </c:pt>
                <c:pt idx="286">
                  <c:v>44313</c:v>
                </c:pt>
                <c:pt idx="287">
                  <c:v>44312</c:v>
                </c:pt>
                <c:pt idx="288">
                  <c:v>44311</c:v>
                </c:pt>
                <c:pt idx="289">
                  <c:v>44309</c:v>
                </c:pt>
                <c:pt idx="290">
                  <c:v>44308</c:v>
                </c:pt>
                <c:pt idx="291">
                  <c:v>44307</c:v>
                </c:pt>
                <c:pt idx="292">
                  <c:v>44306</c:v>
                </c:pt>
                <c:pt idx="293">
                  <c:v>44305</c:v>
                </c:pt>
                <c:pt idx="294">
                  <c:v>44302</c:v>
                </c:pt>
                <c:pt idx="295">
                  <c:v>44301</c:v>
                </c:pt>
                <c:pt idx="296">
                  <c:v>44300</c:v>
                </c:pt>
                <c:pt idx="297">
                  <c:v>44299</c:v>
                </c:pt>
                <c:pt idx="298">
                  <c:v>44298</c:v>
                </c:pt>
                <c:pt idx="299">
                  <c:v>44295</c:v>
                </c:pt>
                <c:pt idx="300">
                  <c:v>44294</c:v>
                </c:pt>
                <c:pt idx="301">
                  <c:v>44293</c:v>
                </c:pt>
                <c:pt idx="302">
                  <c:v>44292</c:v>
                </c:pt>
              </c:numCache>
            </c:numRef>
          </c:cat>
          <c:val>
            <c:numRef>
              <c:f>'Sheet1 (2)'!$B$3:$B$305</c:f>
              <c:numCache>
                <c:formatCode>General</c:formatCode>
                <c:ptCount val="303"/>
                <c:pt idx="1">
                  <c:v>3287.6</c:v>
                </c:pt>
                <c:pt idx="2">
                  <c:v>3484.3</c:v>
                </c:pt>
                <c:pt idx="3">
                  <c:v>3480.4</c:v>
                </c:pt>
                <c:pt idx="4">
                  <c:v>3480.4</c:v>
                </c:pt>
                <c:pt idx="5">
                  <c:v>3419.1</c:v>
                </c:pt>
                <c:pt idx="6">
                  <c:v>3270.1</c:v>
                </c:pt>
                <c:pt idx="7">
                  <c:v>3263</c:v>
                </c:pt>
                <c:pt idx="8">
                  <c:v>3239.1</c:v>
                </c:pt>
                <c:pt idx="9">
                  <c:v>3206.7</c:v>
                </c:pt>
                <c:pt idx="10">
                  <c:v>3206.7</c:v>
                </c:pt>
                <c:pt idx="11">
                  <c:v>3205.4</c:v>
                </c:pt>
                <c:pt idx="12">
                  <c:v>3209.9</c:v>
                </c:pt>
                <c:pt idx="13">
                  <c:v>3244.8</c:v>
                </c:pt>
                <c:pt idx="14">
                  <c:v>3250.8</c:v>
                </c:pt>
                <c:pt idx="15">
                  <c:v>3250.8</c:v>
                </c:pt>
                <c:pt idx="16">
                  <c:v>3252.7</c:v>
                </c:pt>
                <c:pt idx="17">
                  <c:v>3285.8</c:v>
                </c:pt>
                <c:pt idx="18">
                  <c:v>3420.5</c:v>
                </c:pt>
                <c:pt idx="19">
                  <c:v>3421.1</c:v>
                </c:pt>
                <c:pt idx="20">
                  <c:v>3425.6</c:v>
                </c:pt>
                <c:pt idx="21">
                  <c:v>3425.6</c:v>
                </c:pt>
                <c:pt idx="22">
                  <c:v>3425.6</c:v>
                </c:pt>
                <c:pt idx="23">
                  <c:v>3432.3</c:v>
                </c:pt>
                <c:pt idx="24">
                  <c:v>3620.3</c:v>
                </c:pt>
                <c:pt idx="25">
                  <c:v>3620.3</c:v>
                </c:pt>
                <c:pt idx="26">
                  <c:v>3620.9</c:v>
                </c:pt>
                <c:pt idx="27">
                  <c:v>3620.9</c:v>
                </c:pt>
                <c:pt idx="28">
                  <c:v>3671.3</c:v>
                </c:pt>
                <c:pt idx="29">
                  <c:v>3805.3</c:v>
                </c:pt>
                <c:pt idx="30">
                  <c:v>3813.5</c:v>
                </c:pt>
                <c:pt idx="31">
                  <c:v>3828.9</c:v>
                </c:pt>
                <c:pt idx="32">
                  <c:v>3996.4</c:v>
                </c:pt>
                <c:pt idx="33">
                  <c:v>3996.4</c:v>
                </c:pt>
                <c:pt idx="34">
                  <c:v>3990.9</c:v>
                </c:pt>
                <c:pt idx="35">
                  <c:v>3990.9</c:v>
                </c:pt>
                <c:pt idx="36">
                  <c:v>3990.9</c:v>
                </c:pt>
                <c:pt idx="37">
                  <c:v>3990.9</c:v>
                </c:pt>
                <c:pt idx="38">
                  <c:v>3990.9</c:v>
                </c:pt>
                <c:pt idx="39">
                  <c:v>3990.9</c:v>
                </c:pt>
                <c:pt idx="40">
                  <c:v>3990.9</c:v>
                </c:pt>
                <c:pt idx="41">
                  <c:v>3990.9</c:v>
                </c:pt>
                <c:pt idx="42">
                  <c:v>3808.1</c:v>
                </c:pt>
                <c:pt idx="43">
                  <c:v>3808.1</c:v>
                </c:pt>
                <c:pt idx="44">
                  <c:v>3805.2</c:v>
                </c:pt>
                <c:pt idx="45">
                  <c:v>3805.2</c:v>
                </c:pt>
                <c:pt idx="46">
                  <c:v>3805.2</c:v>
                </c:pt>
                <c:pt idx="47">
                  <c:v>3805.2</c:v>
                </c:pt>
                <c:pt idx="48">
                  <c:v>3805.2</c:v>
                </c:pt>
                <c:pt idx="49">
                  <c:v>3805.2</c:v>
                </c:pt>
                <c:pt idx="50">
                  <c:v>3619.9</c:v>
                </c:pt>
                <c:pt idx="51">
                  <c:v>3619.9</c:v>
                </c:pt>
                <c:pt idx="52">
                  <c:v>3608.6</c:v>
                </c:pt>
                <c:pt idx="53">
                  <c:v>3602.1</c:v>
                </c:pt>
                <c:pt idx="54">
                  <c:v>3602.1</c:v>
                </c:pt>
                <c:pt idx="55">
                  <c:v>3586.6</c:v>
                </c:pt>
                <c:pt idx="56">
                  <c:v>3585.9</c:v>
                </c:pt>
                <c:pt idx="57">
                  <c:v>3585.9</c:v>
                </c:pt>
                <c:pt idx="58">
                  <c:v>3585.9</c:v>
                </c:pt>
                <c:pt idx="59">
                  <c:v>3585.2</c:v>
                </c:pt>
                <c:pt idx="60">
                  <c:v>3585.2</c:v>
                </c:pt>
                <c:pt idx="61">
                  <c:v>3580</c:v>
                </c:pt>
                <c:pt idx="62">
                  <c:v>3580</c:v>
                </c:pt>
                <c:pt idx="63">
                  <c:v>3580</c:v>
                </c:pt>
                <c:pt idx="64">
                  <c:v>3580</c:v>
                </c:pt>
                <c:pt idx="65">
                  <c:v>3580</c:v>
                </c:pt>
                <c:pt idx="66">
                  <c:v>3554.5</c:v>
                </c:pt>
                <c:pt idx="67">
                  <c:v>3459.5</c:v>
                </c:pt>
                <c:pt idx="68">
                  <c:v>3380.1</c:v>
                </c:pt>
                <c:pt idx="69">
                  <c:v>3378.9</c:v>
                </c:pt>
                <c:pt idx="70">
                  <c:v>3378.3</c:v>
                </c:pt>
                <c:pt idx="71">
                  <c:v>3373.1</c:v>
                </c:pt>
                <c:pt idx="72">
                  <c:v>3325.9</c:v>
                </c:pt>
                <c:pt idx="73">
                  <c:v>3192.3</c:v>
                </c:pt>
                <c:pt idx="74">
                  <c:v>3192.3</c:v>
                </c:pt>
                <c:pt idx="75">
                  <c:v>3186.6</c:v>
                </c:pt>
                <c:pt idx="76">
                  <c:v>3002.9</c:v>
                </c:pt>
                <c:pt idx="77">
                  <c:v>3001.8</c:v>
                </c:pt>
                <c:pt idx="78">
                  <c:v>2994.3</c:v>
                </c:pt>
                <c:pt idx="79">
                  <c:v>2993.4</c:v>
                </c:pt>
                <c:pt idx="80">
                  <c:v>2706.7</c:v>
                </c:pt>
                <c:pt idx="81">
                  <c:v>2687.5</c:v>
                </c:pt>
                <c:pt idx="82">
                  <c:v>2687.5</c:v>
                </c:pt>
                <c:pt idx="83">
                  <c:v>2687.5</c:v>
                </c:pt>
                <c:pt idx="84">
                  <c:v>2687.5</c:v>
                </c:pt>
                <c:pt idx="85">
                  <c:v>2687.5</c:v>
                </c:pt>
                <c:pt idx="86">
                  <c:v>2687.5</c:v>
                </c:pt>
                <c:pt idx="87">
                  <c:v>2687.5</c:v>
                </c:pt>
                <c:pt idx="88">
                  <c:v>2687.5</c:v>
                </c:pt>
                <c:pt idx="89">
                  <c:v>2687.5</c:v>
                </c:pt>
                <c:pt idx="90">
                  <c:v>2687.5</c:v>
                </c:pt>
                <c:pt idx="91">
                  <c:v>2687.5</c:v>
                </c:pt>
                <c:pt idx="92">
                  <c:v>2858.5</c:v>
                </c:pt>
                <c:pt idx="93">
                  <c:v>2858.5</c:v>
                </c:pt>
                <c:pt idx="94">
                  <c:v>3033.9</c:v>
                </c:pt>
                <c:pt idx="95">
                  <c:v>3033.9</c:v>
                </c:pt>
                <c:pt idx="96">
                  <c:v>3033.9</c:v>
                </c:pt>
                <c:pt idx="97">
                  <c:v>3033.9</c:v>
                </c:pt>
                <c:pt idx="98">
                  <c:v>3033.9</c:v>
                </c:pt>
                <c:pt idx="99">
                  <c:v>3033.9</c:v>
                </c:pt>
                <c:pt idx="100">
                  <c:v>3033.9</c:v>
                </c:pt>
                <c:pt idx="101">
                  <c:v>3033.9</c:v>
                </c:pt>
                <c:pt idx="102">
                  <c:v>3033.9</c:v>
                </c:pt>
                <c:pt idx="103">
                  <c:v>3033.9</c:v>
                </c:pt>
                <c:pt idx="104">
                  <c:v>3033.9</c:v>
                </c:pt>
                <c:pt idx="105">
                  <c:v>3033.9</c:v>
                </c:pt>
                <c:pt idx="106">
                  <c:v>3019.9</c:v>
                </c:pt>
                <c:pt idx="107">
                  <c:v>3019.9</c:v>
                </c:pt>
                <c:pt idx="108">
                  <c:v>3019.9</c:v>
                </c:pt>
                <c:pt idx="109">
                  <c:v>3019.9</c:v>
                </c:pt>
                <c:pt idx="110">
                  <c:v>2999.3</c:v>
                </c:pt>
                <c:pt idx="111">
                  <c:v>2850.2</c:v>
                </c:pt>
                <c:pt idx="112">
                  <c:v>2834.7</c:v>
                </c:pt>
                <c:pt idx="113">
                  <c:v>2691.3</c:v>
                </c:pt>
                <c:pt idx="114">
                  <c:v>2669.3</c:v>
                </c:pt>
                <c:pt idx="115">
                  <c:v>2583.1999999999998</c:v>
                </c:pt>
                <c:pt idx="116">
                  <c:v>2583.1999999999998</c:v>
                </c:pt>
                <c:pt idx="117">
                  <c:v>2583.1999999999998</c:v>
                </c:pt>
                <c:pt idx="118">
                  <c:v>2583.1999999999998</c:v>
                </c:pt>
                <c:pt idx="119">
                  <c:v>2583.1999999999998</c:v>
                </c:pt>
                <c:pt idx="120">
                  <c:v>2583.1999999999998</c:v>
                </c:pt>
                <c:pt idx="121">
                  <c:v>2583.1999999999998</c:v>
                </c:pt>
                <c:pt idx="122">
                  <c:v>2583.1999999999998</c:v>
                </c:pt>
                <c:pt idx="123">
                  <c:v>2583.1999999999998</c:v>
                </c:pt>
                <c:pt idx="124">
                  <c:v>2580</c:v>
                </c:pt>
                <c:pt idx="125">
                  <c:v>2580</c:v>
                </c:pt>
                <c:pt idx="126">
                  <c:v>2580</c:v>
                </c:pt>
                <c:pt idx="127">
                  <c:v>2580</c:v>
                </c:pt>
                <c:pt idx="128">
                  <c:v>2580</c:v>
                </c:pt>
                <c:pt idx="129">
                  <c:v>2580</c:v>
                </c:pt>
                <c:pt idx="130">
                  <c:v>2580</c:v>
                </c:pt>
                <c:pt idx="131">
                  <c:v>2580</c:v>
                </c:pt>
                <c:pt idx="132">
                  <c:v>2580</c:v>
                </c:pt>
                <c:pt idx="133">
                  <c:v>2580</c:v>
                </c:pt>
                <c:pt idx="134">
                  <c:v>2674</c:v>
                </c:pt>
                <c:pt idx="135">
                  <c:v>2674</c:v>
                </c:pt>
                <c:pt idx="136">
                  <c:v>2674</c:v>
                </c:pt>
                <c:pt idx="137">
                  <c:v>2674</c:v>
                </c:pt>
                <c:pt idx="138">
                  <c:v>2775.6</c:v>
                </c:pt>
                <c:pt idx="139">
                  <c:v>2775.6</c:v>
                </c:pt>
                <c:pt idx="140">
                  <c:v>2775.6</c:v>
                </c:pt>
                <c:pt idx="141">
                  <c:v>2944.2</c:v>
                </c:pt>
                <c:pt idx="142">
                  <c:v>2944.2</c:v>
                </c:pt>
                <c:pt idx="143">
                  <c:v>2944.2</c:v>
                </c:pt>
                <c:pt idx="144">
                  <c:v>3106.5</c:v>
                </c:pt>
                <c:pt idx="145">
                  <c:v>3119.3</c:v>
                </c:pt>
                <c:pt idx="146">
                  <c:v>3281.5</c:v>
                </c:pt>
                <c:pt idx="147">
                  <c:v>3365.6</c:v>
                </c:pt>
                <c:pt idx="148">
                  <c:v>3479.6</c:v>
                </c:pt>
                <c:pt idx="149">
                  <c:v>3520.7</c:v>
                </c:pt>
                <c:pt idx="150">
                  <c:v>3672.7</c:v>
                </c:pt>
                <c:pt idx="151">
                  <c:v>3672.7</c:v>
                </c:pt>
                <c:pt idx="152">
                  <c:v>3807</c:v>
                </c:pt>
                <c:pt idx="153">
                  <c:v>3807</c:v>
                </c:pt>
                <c:pt idx="154">
                  <c:v>3859.5</c:v>
                </c:pt>
                <c:pt idx="155">
                  <c:v>3969.2</c:v>
                </c:pt>
                <c:pt idx="156">
                  <c:v>3978.4</c:v>
                </c:pt>
                <c:pt idx="157">
                  <c:v>4071.9</c:v>
                </c:pt>
                <c:pt idx="158">
                  <c:v>4090.5</c:v>
                </c:pt>
                <c:pt idx="159">
                  <c:v>4090.5</c:v>
                </c:pt>
                <c:pt idx="160">
                  <c:v>4073.1</c:v>
                </c:pt>
                <c:pt idx="161">
                  <c:v>4073.1</c:v>
                </c:pt>
                <c:pt idx="162">
                  <c:v>4073.1</c:v>
                </c:pt>
                <c:pt idx="163">
                  <c:v>4073.1</c:v>
                </c:pt>
                <c:pt idx="164">
                  <c:v>4073.1</c:v>
                </c:pt>
                <c:pt idx="165">
                  <c:v>4073.1</c:v>
                </c:pt>
                <c:pt idx="166">
                  <c:v>4073.1</c:v>
                </c:pt>
                <c:pt idx="167">
                  <c:v>4073.1</c:v>
                </c:pt>
                <c:pt idx="168">
                  <c:v>4073.1</c:v>
                </c:pt>
                <c:pt idx="169">
                  <c:v>4073.1</c:v>
                </c:pt>
                <c:pt idx="170">
                  <c:v>4073.1</c:v>
                </c:pt>
                <c:pt idx="171">
                  <c:v>4073.1</c:v>
                </c:pt>
                <c:pt idx="172">
                  <c:v>4073.1</c:v>
                </c:pt>
                <c:pt idx="173">
                  <c:v>4073.1</c:v>
                </c:pt>
                <c:pt idx="174">
                  <c:v>4073.1</c:v>
                </c:pt>
                <c:pt idx="175">
                  <c:v>4073.1</c:v>
                </c:pt>
                <c:pt idx="176">
                  <c:v>4073.1</c:v>
                </c:pt>
                <c:pt idx="177">
                  <c:v>3978.2</c:v>
                </c:pt>
                <c:pt idx="178">
                  <c:v>3978.2</c:v>
                </c:pt>
                <c:pt idx="179">
                  <c:v>3978.2</c:v>
                </c:pt>
                <c:pt idx="180">
                  <c:v>3978.2</c:v>
                </c:pt>
                <c:pt idx="181">
                  <c:v>3978.2</c:v>
                </c:pt>
                <c:pt idx="182">
                  <c:v>3978.2</c:v>
                </c:pt>
                <c:pt idx="183">
                  <c:v>3978.2</c:v>
                </c:pt>
                <c:pt idx="184">
                  <c:v>3978.2</c:v>
                </c:pt>
                <c:pt idx="185">
                  <c:v>3978.2</c:v>
                </c:pt>
                <c:pt idx="186">
                  <c:v>3978.2</c:v>
                </c:pt>
                <c:pt idx="187">
                  <c:v>3978.2</c:v>
                </c:pt>
                <c:pt idx="188">
                  <c:v>3859.9</c:v>
                </c:pt>
                <c:pt idx="189">
                  <c:v>3808.7</c:v>
                </c:pt>
                <c:pt idx="190">
                  <c:v>3808.7</c:v>
                </c:pt>
                <c:pt idx="191">
                  <c:v>3808.7</c:v>
                </c:pt>
                <c:pt idx="192">
                  <c:v>3667.7</c:v>
                </c:pt>
                <c:pt idx="193">
                  <c:v>3644.3</c:v>
                </c:pt>
                <c:pt idx="194">
                  <c:v>3644.3</c:v>
                </c:pt>
                <c:pt idx="195">
                  <c:v>3644.3</c:v>
                </c:pt>
                <c:pt idx="196">
                  <c:v>3547.2</c:v>
                </c:pt>
                <c:pt idx="197">
                  <c:v>3503.8</c:v>
                </c:pt>
                <c:pt idx="198">
                  <c:v>3374.9</c:v>
                </c:pt>
                <c:pt idx="199">
                  <c:v>3354.3</c:v>
                </c:pt>
                <c:pt idx="200">
                  <c:v>3348.2</c:v>
                </c:pt>
                <c:pt idx="201">
                  <c:v>3262.7</c:v>
                </c:pt>
                <c:pt idx="202">
                  <c:v>3228.6</c:v>
                </c:pt>
                <c:pt idx="203">
                  <c:v>3228.6</c:v>
                </c:pt>
                <c:pt idx="204">
                  <c:v>3176.7</c:v>
                </c:pt>
                <c:pt idx="205">
                  <c:v>3128.5</c:v>
                </c:pt>
                <c:pt idx="206">
                  <c:v>3086</c:v>
                </c:pt>
                <c:pt idx="207">
                  <c:v>3029.8</c:v>
                </c:pt>
                <c:pt idx="208">
                  <c:v>3029.8</c:v>
                </c:pt>
                <c:pt idx="209">
                  <c:v>2946</c:v>
                </c:pt>
                <c:pt idx="210">
                  <c:v>2924.6</c:v>
                </c:pt>
                <c:pt idx="211">
                  <c:v>2857.5</c:v>
                </c:pt>
                <c:pt idx="212">
                  <c:v>2836.5</c:v>
                </c:pt>
                <c:pt idx="213">
                  <c:v>2836.5</c:v>
                </c:pt>
                <c:pt idx="214">
                  <c:v>2836.5</c:v>
                </c:pt>
                <c:pt idx="215">
                  <c:v>2836.5</c:v>
                </c:pt>
                <c:pt idx="216">
                  <c:v>2775.6</c:v>
                </c:pt>
                <c:pt idx="217">
                  <c:v>2754.6</c:v>
                </c:pt>
                <c:pt idx="218">
                  <c:v>2754.6</c:v>
                </c:pt>
                <c:pt idx="219">
                  <c:v>2754.6</c:v>
                </c:pt>
                <c:pt idx="220">
                  <c:v>2734.3</c:v>
                </c:pt>
                <c:pt idx="221">
                  <c:v>2664.5</c:v>
                </c:pt>
                <c:pt idx="222">
                  <c:v>2660.5</c:v>
                </c:pt>
                <c:pt idx="223">
                  <c:v>2660.5</c:v>
                </c:pt>
                <c:pt idx="224">
                  <c:v>2660.5</c:v>
                </c:pt>
                <c:pt idx="225">
                  <c:v>2660.5</c:v>
                </c:pt>
                <c:pt idx="226">
                  <c:v>2660.5</c:v>
                </c:pt>
                <c:pt idx="227">
                  <c:v>2660.5</c:v>
                </c:pt>
                <c:pt idx="228">
                  <c:v>2660.5</c:v>
                </c:pt>
                <c:pt idx="229">
                  <c:v>2660.5</c:v>
                </c:pt>
                <c:pt idx="230">
                  <c:v>2660.5</c:v>
                </c:pt>
                <c:pt idx="231">
                  <c:v>2669.7</c:v>
                </c:pt>
                <c:pt idx="232">
                  <c:v>2717.3</c:v>
                </c:pt>
                <c:pt idx="233">
                  <c:v>2745.3</c:v>
                </c:pt>
                <c:pt idx="234">
                  <c:v>2752.6</c:v>
                </c:pt>
                <c:pt idx="235">
                  <c:v>2758.1</c:v>
                </c:pt>
                <c:pt idx="236">
                  <c:v>2768.7</c:v>
                </c:pt>
                <c:pt idx="237">
                  <c:v>2768.7</c:v>
                </c:pt>
                <c:pt idx="238">
                  <c:v>2768.7</c:v>
                </c:pt>
                <c:pt idx="239">
                  <c:v>2768.7</c:v>
                </c:pt>
                <c:pt idx="240">
                  <c:v>2768.7</c:v>
                </c:pt>
                <c:pt idx="241">
                  <c:v>2768.7</c:v>
                </c:pt>
                <c:pt idx="242">
                  <c:v>2768.7</c:v>
                </c:pt>
                <c:pt idx="243">
                  <c:v>2766.8</c:v>
                </c:pt>
                <c:pt idx="244">
                  <c:v>2766.8</c:v>
                </c:pt>
                <c:pt idx="245">
                  <c:v>2766.8</c:v>
                </c:pt>
                <c:pt idx="246">
                  <c:v>2763.2</c:v>
                </c:pt>
                <c:pt idx="247">
                  <c:v>2763.2</c:v>
                </c:pt>
                <c:pt idx="248">
                  <c:v>2738.7</c:v>
                </c:pt>
                <c:pt idx="249">
                  <c:v>2738.7</c:v>
                </c:pt>
                <c:pt idx="250">
                  <c:v>2738.7</c:v>
                </c:pt>
                <c:pt idx="251">
                  <c:v>2744.3</c:v>
                </c:pt>
                <c:pt idx="252">
                  <c:v>2744.3</c:v>
                </c:pt>
                <c:pt idx="253">
                  <c:v>2744.3</c:v>
                </c:pt>
                <c:pt idx="254">
                  <c:v>2744.3</c:v>
                </c:pt>
                <c:pt idx="255">
                  <c:v>2744.3</c:v>
                </c:pt>
                <c:pt idx="256">
                  <c:v>2744.3</c:v>
                </c:pt>
                <c:pt idx="257">
                  <c:v>2744.3</c:v>
                </c:pt>
                <c:pt idx="258">
                  <c:v>2744.3</c:v>
                </c:pt>
                <c:pt idx="259">
                  <c:v>2744.3</c:v>
                </c:pt>
                <c:pt idx="260">
                  <c:v>2744.3</c:v>
                </c:pt>
                <c:pt idx="261">
                  <c:v>2744.3</c:v>
                </c:pt>
                <c:pt idx="262">
                  <c:v>2744.3</c:v>
                </c:pt>
                <c:pt idx="263">
                  <c:v>2750</c:v>
                </c:pt>
                <c:pt idx="264">
                  <c:v>2795.2</c:v>
                </c:pt>
                <c:pt idx="265">
                  <c:v>2795.2</c:v>
                </c:pt>
                <c:pt idx="266">
                  <c:v>2795.2</c:v>
                </c:pt>
                <c:pt idx="267">
                  <c:v>2795.2</c:v>
                </c:pt>
                <c:pt idx="268">
                  <c:v>2795.2</c:v>
                </c:pt>
                <c:pt idx="269">
                  <c:v>2792.6</c:v>
                </c:pt>
                <c:pt idx="270">
                  <c:v>2790.2</c:v>
                </c:pt>
                <c:pt idx="271">
                  <c:v>2790.2</c:v>
                </c:pt>
                <c:pt idx="272">
                  <c:v>2790.2</c:v>
                </c:pt>
                <c:pt idx="273">
                  <c:v>2676.4</c:v>
                </c:pt>
                <c:pt idx="274">
                  <c:v>2676.4</c:v>
                </c:pt>
                <c:pt idx="275">
                  <c:v>2623.9</c:v>
                </c:pt>
                <c:pt idx="276">
                  <c:v>2553.1999999999998</c:v>
                </c:pt>
                <c:pt idx="277">
                  <c:v>2551</c:v>
                </c:pt>
                <c:pt idx="278">
                  <c:v>2514.5</c:v>
                </c:pt>
                <c:pt idx="279">
                  <c:v>2466.5</c:v>
                </c:pt>
                <c:pt idx="280">
                  <c:v>2460.1999999999998</c:v>
                </c:pt>
                <c:pt idx="281">
                  <c:v>2432.4</c:v>
                </c:pt>
                <c:pt idx="282">
                  <c:v>2377.3000000000002</c:v>
                </c:pt>
                <c:pt idx="283">
                  <c:v>2266.5</c:v>
                </c:pt>
                <c:pt idx="284">
                  <c:v>2266.5</c:v>
                </c:pt>
                <c:pt idx="285">
                  <c:v>2250.5</c:v>
                </c:pt>
                <c:pt idx="286">
                  <c:v>2193</c:v>
                </c:pt>
                <c:pt idx="287">
                  <c:v>2193</c:v>
                </c:pt>
                <c:pt idx="288">
                  <c:v>2193</c:v>
                </c:pt>
                <c:pt idx="289">
                  <c:v>2115.9</c:v>
                </c:pt>
                <c:pt idx="290">
                  <c:v>2115.9</c:v>
                </c:pt>
                <c:pt idx="291">
                  <c:v>2115.9</c:v>
                </c:pt>
                <c:pt idx="292">
                  <c:v>2115.9</c:v>
                </c:pt>
                <c:pt idx="293">
                  <c:v>2081.1999999999998</c:v>
                </c:pt>
                <c:pt idx="294">
                  <c:v>2033.9</c:v>
                </c:pt>
                <c:pt idx="295">
                  <c:v>2033.9</c:v>
                </c:pt>
                <c:pt idx="296">
                  <c:v>2033.9</c:v>
                </c:pt>
                <c:pt idx="297">
                  <c:v>2033.9</c:v>
                </c:pt>
                <c:pt idx="298">
                  <c:v>2043.8</c:v>
                </c:pt>
                <c:pt idx="299">
                  <c:v>2047</c:v>
                </c:pt>
                <c:pt idx="300">
                  <c:v>2047</c:v>
                </c:pt>
                <c:pt idx="301">
                  <c:v>2047</c:v>
                </c:pt>
                <c:pt idx="302">
                  <c:v>2047</c:v>
                </c:pt>
              </c:numCache>
            </c:numRef>
          </c:val>
          <c:smooth val="0"/>
          <c:extLst>
            <c:ext xmlns:c16="http://schemas.microsoft.com/office/drawing/2014/chart" uri="{C3380CC4-5D6E-409C-BE32-E72D297353CC}">
              <c16:uniqueId val="{00000000-D7DF-4C14-B04B-451F2317AAD5}"/>
            </c:ext>
          </c:extLst>
        </c:ser>
        <c:ser>
          <c:idx val="4"/>
          <c:order val="1"/>
          <c:tx>
            <c:strRef>
              <c:f>'Sheet1 (2)'!$C$2</c:f>
              <c:strCache>
                <c:ptCount val="1"/>
                <c:pt idx="0">
                  <c:v>铁矿石</c:v>
                </c:pt>
              </c:strCache>
            </c:strRef>
          </c:tx>
          <c:spPr>
            <a:ln w="19050" cap="rnd">
              <a:solidFill>
                <a:schemeClr val="accent5"/>
              </a:solidFill>
              <a:round/>
            </a:ln>
            <a:effectLst/>
          </c:spPr>
          <c:marker>
            <c:symbol val="none"/>
          </c:marker>
          <c:cat>
            <c:numRef>
              <c:f>'Sheet1 (2)'!$A$3:$A$305</c:f>
              <c:numCache>
                <c:formatCode>yyyy\-mm\-dd</c:formatCode>
                <c:ptCount val="303"/>
                <c:pt idx="0">
                  <c:v>44733</c:v>
                </c:pt>
                <c:pt idx="1">
                  <c:v>44732</c:v>
                </c:pt>
                <c:pt idx="2">
                  <c:v>44729</c:v>
                </c:pt>
                <c:pt idx="3">
                  <c:v>44728</c:v>
                </c:pt>
                <c:pt idx="4">
                  <c:v>44727</c:v>
                </c:pt>
                <c:pt idx="5">
                  <c:v>44726</c:v>
                </c:pt>
                <c:pt idx="6">
                  <c:v>44725</c:v>
                </c:pt>
                <c:pt idx="7">
                  <c:v>44722</c:v>
                </c:pt>
                <c:pt idx="8">
                  <c:v>44721</c:v>
                </c:pt>
                <c:pt idx="9">
                  <c:v>44720</c:v>
                </c:pt>
                <c:pt idx="10">
                  <c:v>44719</c:v>
                </c:pt>
                <c:pt idx="11">
                  <c:v>44718</c:v>
                </c:pt>
                <c:pt idx="12">
                  <c:v>44714</c:v>
                </c:pt>
                <c:pt idx="13">
                  <c:v>44713</c:v>
                </c:pt>
                <c:pt idx="14">
                  <c:v>44712</c:v>
                </c:pt>
                <c:pt idx="15">
                  <c:v>44711</c:v>
                </c:pt>
                <c:pt idx="16">
                  <c:v>44708</c:v>
                </c:pt>
                <c:pt idx="17">
                  <c:v>44707</c:v>
                </c:pt>
                <c:pt idx="18">
                  <c:v>44706</c:v>
                </c:pt>
                <c:pt idx="19">
                  <c:v>44705</c:v>
                </c:pt>
                <c:pt idx="20">
                  <c:v>44704</c:v>
                </c:pt>
                <c:pt idx="21">
                  <c:v>44701</c:v>
                </c:pt>
                <c:pt idx="22">
                  <c:v>44700</c:v>
                </c:pt>
                <c:pt idx="23">
                  <c:v>44699</c:v>
                </c:pt>
                <c:pt idx="24">
                  <c:v>44698</c:v>
                </c:pt>
                <c:pt idx="25">
                  <c:v>44697</c:v>
                </c:pt>
                <c:pt idx="26">
                  <c:v>44694</c:v>
                </c:pt>
                <c:pt idx="27">
                  <c:v>44693</c:v>
                </c:pt>
                <c:pt idx="28">
                  <c:v>44692</c:v>
                </c:pt>
                <c:pt idx="29">
                  <c:v>44691</c:v>
                </c:pt>
                <c:pt idx="30">
                  <c:v>44690</c:v>
                </c:pt>
                <c:pt idx="31">
                  <c:v>44688</c:v>
                </c:pt>
                <c:pt idx="32">
                  <c:v>44687</c:v>
                </c:pt>
                <c:pt idx="33">
                  <c:v>44686</c:v>
                </c:pt>
                <c:pt idx="34">
                  <c:v>44680</c:v>
                </c:pt>
                <c:pt idx="35">
                  <c:v>44679</c:v>
                </c:pt>
                <c:pt idx="36">
                  <c:v>44678</c:v>
                </c:pt>
                <c:pt idx="37">
                  <c:v>44677</c:v>
                </c:pt>
                <c:pt idx="38">
                  <c:v>44676</c:v>
                </c:pt>
                <c:pt idx="39">
                  <c:v>44675</c:v>
                </c:pt>
                <c:pt idx="40">
                  <c:v>44673</c:v>
                </c:pt>
                <c:pt idx="41">
                  <c:v>44672</c:v>
                </c:pt>
                <c:pt idx="42">
                  <c:v>44671</c:v>
                </c:pt>
                <c:pt idx="43">
                  <c:v>44670</c:v>
                </c:pt>
                <c:pt idx="44">
                  <c:v>44669</c:v>
                </c:pt>
                <c:pt idx="45">
                  <c:v>44666</c:v>
                </c:pt>
                <c:pt idx="46">
                  <c:v>44665</c:v>
                </c:pt>
                <c:pt idx="47">
                  <c:v>44664</c:v>
                </c:pt>
                <c:pt idx="48">
                  <c:v>44663</c:v>
                </c:pt>
                <c:pt idx="49">
                  <c:v>44662</c:v>
                </c:pt>
                <c:pt idx="50">
                  <c:v>44659</c:v>
                </c:pt>
                <c:pt idx="51">
                  <c:v>44658</c:v>
                </c:pt>
                <c:pt idx="52">
                  <c:v>44657</c:v>
                </c:pt>
                <c:pt idx="53">
                  <c:v>44653</c:v>
                </c:pt>
                <c:pt idx="54">
                  <c:v>44652</c:v>
                </c:pt>
                <c:pt idx="55">
                  <c:v>44651</c:v>
                </c:pt>
                <c:pt idx="56">
                  <c:v>44650</c:v>
                </c:pt>
                <c:pt idx="57">
                  <c:v>44649</c:v>
                </c:pt>
                <c:pt idx="58">
                  <c:v>44648</c:v>
                </c:pt>
                <c:pt idx="59">
                  <c:v>44645</c:v>
                </c:pt>
                <c:pt idx="60">
                  <c:v>44644</c:v>
                </c:pt>
                <c:pt idx="61">
                  <c:v>44643</c:v>
                </c:pt>
                <c:pt idx="62">
                  <c:v>44642</c:v>
                </c:pt>
                <c:pt idx="63">
                  <c:v>44641</c:v>
                </c:pt>
                <c:pt idx="64">
                  <c:v>44638</c:v>
                </c:pt>
                <c:pt idx="65">
                  <c:v>44637</c:v>
                </c:pt>
                <c:pt idx="66">
                  <c:v>44636</c:v>
                </c:pt>
                <c:pt idx="67">
                  <c:v>44635</c:v>
                </c:pt>
                <c:pt idx="68">
                  <c:v>44634</c:v>
                </c:pt>
                <c:pt idx="69">
                  <c:v>44631</c:v>
                </c:pt>
                <c:pt idx="70">
                  <c:v>44630</c:v>
                </c:pt>
                <c:pt idx="71">
                  <c:v>44629</c:v>
                </c:pt>
                <c:pt idx="72">
                  <c:v>44628</c:v>
                </c:pt>
                <c:pt idx="73">
                  <c:v>44627</c:v>
                </c:pt>
                <c:pt idx="74">
                  <c:v>44624</c:v>
                </c:pt>
                <c:pt idx="75">
                  <c:v>44623</c:v>
                </c:pt>
                <c:pt idx="76">
                  <c:v>44622</c:v>
                </c:pt>
                <c:pt idx="77">
                  <c:v>44621</c:v>
                </c:pt>
                <c:pt idx="78">
                  <c:v>44620</c:v>
                </c:pt>
                <c:pt idx="79">
                  <c:v>44617</c:v>
                </c:pt>
                <c:pt idx="80">
                  <c:v>44616</c:v>
                </c:pt>
                <c:pt idx="81">
                  <c:v>44615</c:v>
                </c:pt>
                <c:pt idx="82">
                  <c:v>44614</c:v>
                </c:pt>
                <c:pt idx="83">
                  <c:v>44613</c:v>
                </c:pt>
                <c:pt idx="84">
                  <c:v>44610</c:v>
                </c:pt>
                <c:pt idx="85">
                  <c:v>44609</c:v>
                </c:pt>
                <c:pt idx="86">
                  <c:v>44608</c:v>
                </c:pt>
                <c:pt idx="87">
                  <c:v>44607</c:v>
                </c:pt>
                <c:pt idx="88">
                  <c:v>44606</c:v>
                </c:pt>
                <c:pt idx="89">
                  <c:v>44603</c:v>
                </c:pt>
                <c:pt idx="90">
                  <c:v>44602</c:v>
                </c:pt>
                <c:pt idx="91">
                  <c:v>44601</c:v>
                </c:pt>
                <c:pt idx="92">
                  <c:v>44600</c:v>
                </c:pt>
                <c:pt idx="93">
                  <c:v>44599</c:v>
                </c:pt>
                <c:pt idx="94">
                  <c:v>44591</c:v>
                </c:pt>
                <c:pt idx="95">
                  <c:v>44590</c:v>
                </c:pt>
                <c:pt idx="96">
                  <c:v>44589</c:v>
                </c:pt>
                <c:pt idx="97">
                  <c:v>44588</c:v>
                </c:pt>
                <c:pt idx="98">
                  <c:v>44587</c:v>
                </c:pt>
                <c:pt idx="99">
                  <c:v>44586</c:v>
                </c:pt>
                <c:pt idx="100">
                  <c:v>44585</c:v>
                </c:pt>
                <c:pt idx="101">
                  <c:v>44582</c:v>
                </c:pt>
                <c:pt idx="102">
                  <c:v>44581</c:v>
                </c:pt>
                <c:pt idx="103">
                  <c:v>44580</c:v>
                </c:pt>
                <c:pt idx="104">
                  <c:v>44579</c:v>
                </c:pt>
                <c:pt idx="105">
                  <c:v>44578</c:v>
                </c:pt>
                <c:pt idx="106">
                  <c:v>44575</c:v>
                </c:pt>
                <c:pt idx="107">
                  <c:v>44574</c:v>
                </c:pt>
                <c:pt idx="108">
                  <c:v>44573</c:v>
                </c:pt>
                <c:pt idx="109">
                  <c:v>44572</c:v>
                </c:pt>
                <c:pt idx="110">
                  <c:v>44571</c:v>
                </c:pt>
                <c:pt idx="111">
                  <c:v>44568</c:v>
                </c:pt>
                <c:pt idx="112">
                  <c:v>44567</c:v>
                </c:pt>
                <c:pt idx="113">
                  <c:v>44566</c:v>
                </c:pt>
                <c:pt idx="114">
                  <c:v>44565</c:v>
                </c:pt>
                <c:pt idx="115">
                  <c:v>44561</c:v>
                </c:pt>
                <c:pt idx="116">
                  <c:v>44560</c:v>
                </c:pt>
                <c:pt idx="117">
                  <c:v>44559</c:v>
                </c:pt>
                <c:pt idx="118">
                  <c:v>44558</c:v>
                </c:pt>
                <c:pt idx="119">
                  <c:v>44557</c:v>
                </c:pt>
                <c:pt idx="120">
                  <c:v>44554</c:v>
                </c:pt>
                <c:pt idx="121">
                  <c:v>44553</c:v>
                </c:pt>
                <c:pt idx="122">
                  <c:v>44552</c:v>
                </c:pt>
                <c:pt idx="123">
                  <c:v>44551</c:v>
                </c:pt>
                <c:pt idx="124">
                  <c:v>44550</c:v>
                </c:pt>
                <c:pt idx="125">
                  <c:v>44547</c:v>
                </c:pt>
                <c:pt idx="126">
                  <c:v>44546</c:v>
                </c:pt>
                <c:pt idx="127">
                  <c:v>44545</c:v>
                </c:pt>
                <c:pt idx="128">
                  <c:v>44544</c:v>
                </c:pt>
                <c:pt idx="129">
                  <c:v>44543</c:v>
                </c:pt>
                <c:pt idx="130">
                  <c:v>44540</c:v>
                </c:pt>
                <c:pt idx="131">
                  <c:v>44539</c:v>
                </c:pt>
                <c:pt idx="132">
                  <c:v>44538</c:v>
                </c:pt>
                <c:pt idx="133">
                  <c:v>44537</c:v>
                </c:pt>
                <c:pt idx="134">
                  <c:v>44536</c:v>
                </c:pt>
                <c:pt idx="135">
                  <c:v>44533</c:v>
                </c:pt>
                <c:pt idx="136">
                  <c:v>44532</c:v>
                </c:pt>
                <c:pt idx="137">
                  <c:v>44531</c:v>
                </c:pt>
                <c:pt idx="138">
                  <c:v>44530</c:v>
                </c:pt>
                <c:pt idx="139">
                  <c:v>44529</c:v>
                </c:pt>
                <c:pt idx="140">
                  <c:v>44526</c:v>
                </c:pt>
                <c:pt idx="141">
                  <c:v>44525</c:v>
                </c:pt>
                <c:pt idx="142">
                  <c:v>44524</c:v>
                </c:pt>
                <c:pt idx="143">
                  <c:v>44523</c:v>
                </c:pt>
                <c:pt idx="144">
                  <c:v>44522</c:v>
                </c:pt>
                <c:pt idx="145">
                  <c:v>44519</c:v>
                </c:pt>
                <c:pt idx="146">
                  <c:v>44518</c:v>
                </c:pt>
                <c:pt idx="147">
                  <c:v>44517</c:v>
                </c:pt>
                <c:pt idx="148">
                  <c:v>44516</c:v>
                </c:pt>
                <c:pt idx="149">
                  <c:v>44515</c:v>
                </c:pt>
                <c:pt idx="150">
                  <c:v>44512</c:v>
                </c:pt>
                <c:pt idx="151">
                  <c:v>44511</c:v>
                </c:pt>
                <c:pt idx="152">
                  <c:v>44510</c:v>
                </c:pt>
                <c:pt idx="153">
                  <c:v>44509</c:v>
                </c:pt>
                <c:pt idx="154">
                  <c:v>44508</c:v>
                </c:pt>
                <c:pt idx="155">
                  <c:v>44505</c:v>
                </c:pt>
                <c:pt idx="156">
                  <c:v>44504</c:v>
                </c:pt>
                <c:pt idx="157">
                  <c:v>44503</c:v>
                </c:pt>
                <c:pt idx="158">
                  <c:v>44502</c:v>
                </c:pt>
                <c:pt idx="159">
                  <c:v>44501</c:v>
                </c:pt>
                <c:pt idx="160">
                  <c:v>44498</c:v>
                </c:pt>
                <c:pt idx="161">
                  <c:v>44497</c:v>
                </c:pt>
                <c:pt idx="162">
                  <c:v>44496</c:v>
                </c:pt>
                <c:pt idx="163">
                  <c:v>44495</c:v>
                </c:pt>
                <c:pt idx="164">
                  <c:v>44494</c:v>
                </c:pt>
                <c:pt idx="165">
                  <c:v>44491</c:v>
                </c:pt>
                <c:pt idx="166">
                  <c:v>44490</c:v>
                </c:pt>
                <c:pt idx="167">
                  <c:v>44489</c:v>
                </c:pt>
                <c:pt idx="168">
                  <c:v>44488</c:v>
                </c:pt>
                <c:pt idx="169">
                  <c:v>44487</c:v>
                </c:pt>
                <c:pt idx="170">
                  <c:v>44484</c:v>
                </c:pt>
                <c:pt idx="171">
                  <c:v>44483</c:v>
                </c:pt>
                <c:pt idx="172">
                  <c:v>44482</c:v>
                </c:pt>
                <c:pt idx="173">
                  <c:v>44481</c:v>
                </c:pt>
                <c:pt idx="174">
                  <c:v>44480</c:v>
                </c:pt>
                <c:pt idx="175">
                  <c:v>44478</c:v>
                </c:pt>
                <c:pt idx="176">
                  <c:v>44477</c:v>
                </c:pt>
                <c:pt idx="177">
                  <c:v>44469</c:v>
                </c:pt>
                <c:pt idx="178">
                  <c:v>44468</c:v>
                </c:pt>
                <c:pt idx="179">
                  <c:v>44467</c:v>
                </c:pt>
                <c:pt idx="180">
                  <c:v>44466</c:v>
                </c:pt>
                <c:pt idx="181">
                  <c:v>44465</c:v>
                </c:pt>
                <c:pt idx="182">
                  <c:v>44463</c:v>
                </c:pt>
                <c:pt idx="183">
                  <c:v>44462</c:v>
                </c:pt>
                <c:pt idx="184">
                  <c:v>44461</c:v>
                </c:pt>
                <c:pt idx="185">
                  <c:v>44457</c:v>
                </c:pt>
                <c:pt idx="186">
                  <c:v>44456</c:v>
                </c:pt>
                <c:pt idx="187">
                  <c:v>44455</c:v>
                </c:pt>
                <c:pt idx="188">
                  <c:v>44454</c:v>
                </c:pt>
                <c:pt idx="189">
                  <c:v>44453</c:v>
                </c:pt>
                <c:pt idx="190">
                  <c:v>44452</c:v>
                </c:pt>
                <c:pt idx="191">
                  <c:v>44449</c:v>
                </c:pt>
                <c:pt idx="192">
                  <c:v>44448</c:v>
                </c:pt>
                <c:pt idx="193">
                  <c:v>44447</c:v>
                </c:pt>
                <c:pt idx="194">
                  <c:v>44446</c:v>
                </c:pt>
                <c:pt idx="195">
                  <c:v>44445</c:v>
                </c:pt>
                <c:pt idx="196">
                  <c:v>44442</c:v>
                </c:pt>
                <c:pt idx="197">
                  <c:v>44441</c:v>
                </c:pt>
                <c:pt idx="198">
                  <c:v>44440</c:v>
                </c:pt>
                <c:pt idx="199">
                  <c:v>44439</c:v>
                </c:pt>
                <c:pt idx="200">
                  <c:v>44438</c:v>
                </c:pt>
                <c:pt idx="201">
                  <c:v>44435</c:v>
                </c:pt>
                <c:pt idx="202">
                  <c:v>44434</c:v>
                </c:pt>
                <c:pt idx="203">
                  <c:v>44433</c:v>
                </c:pt>
                <c:pt idx="204">
                  <c:v>44432</c:v>
                </c:pt>
                <c:pt idx="205">
                  <c:v>44431</c:v>
                </c:pt>
                <c:pt idx="206">
                  <c:v>44428</c:v>
                </c:pt>
                <c:pt idx="207">
                  <c:v>44427</c:v>
                </c:pt>
                <c:pt idx="208">
                  <c:v>44426</c:v>
                </c:pt>
                <c:pt idx="209">
                  <c:v>44425</c:v>
                </c:pt>
                <c:pt idx="210">
                  <c:v>44424</c:v>
                </c:pt>
                <c:pt idx="211">
                  <c:v>44421</c:v>
                </c:pt>
                <c:pt idx="212">
                  <c:v>44420</c:v>
                </c:pt>
                <c:pt idx="213">
                  <c:v>44419</c:v>
                </c:pt>
                <c:pt idx="214">
                  <c:v>44418</c:v>
                </c:pt>
                <c:pt idx="215">
                  <c:v>44417</c:v>
                </c:pt>
                <c:pt idx="216">
                  <c:v>44414</c:v>
                </c:pt>
                <c:pt idx="217">
                  <c:v>44413</c:v>
                </c:pt>
                <c:pt idx="218">
                  <c:v>44412</c:v>
                </c:pt>
                <c:pt idx="219">
                  <c:v>44411</c:v>
                </c:pt>
                <c:pt idx="220">
                  <c:v>44410</c:v>
                </c:pt>
                <c:pt idx="221">
                  <c:v>44407</c:v>
                </c:pt>
                <c:pt idx="222">
                  <c:v>44406</c:v>
                </c:pt>
                <c:pt idx="223">
                  <c:v>44405</c:v>
                </c:pt>
                <c:pt idx="224">
                  <c:v>44404</c:v>
                </c:pt>
                <c:pt idx="225">
                  <c:v>44403</c:v>
                </c:pt>
                <c:pt idx="226">
                  <c:v>44400</c:v>
                </c:pt>
                <c:pt idx="227">
                  <c:v>44399</c:v>
                </c:pt>
                <c:pt idx="228">
                  <c:v>44398</c:v>
                </c:pt>
                <c:pt idx="229">
                  <c:v>44397</c:v>
                </c:pt>
                <c:pt idx="230">
                  <c:v>44396</c:v>
                </c:pt>
                <c:pt idx="231">
                  <c:v>44393</c:v>
                </c:pt>
                <c:pt idx="232">
                  <c:v>44392</c:v>
                </c:pt>
                <c:pt idx="233">
                  <c:v>44391</c:v>
                </c:pt>
                <c:pt idx="234">
                  <c:v>44390</c:v>
                </c:pt>
                <c:pt idx="235">
                  <c:v>44389</c:v>
                </c:pt>
                <c:pt idx="236">
                  <c:v>44386</c:v>
                </c:pt>
                <c:pt idx="237">
                  <c:v>44385</c:v>
                </c:pt>
                <c:pt idx="238">
                  <c:v>44384</c:v>
                </c:pt>
                <c:pt idx="239">
                  <c:v>44383</c:v>
                </c:pt>
                <c:pt idx="240">
                  <c:v>44382</c:v>
                </c:pt>
                <c:pt idx="241">
                  <c:v>44379</c:v>
                </c:pt>
                <c:pt idx="242">
                  <c:v>44378</c:v>
                </c:pt>
                <c:pt idx="243">
                  <c:v>44377</c:v>
                </c:pt>
                <c:pt idx="244">
                  <c:v>44376</c:v>
                </c:pt>
                <c:pt idx="245">
                  <c:v>44375</c:v>
                </c:pt>
                <c:pt idx="246">
                  <c:v>44372</c:v>
                </c:pt>
                <c:pt idx="247">
                  <c:v>44371</c:v>
                </c:pt>
                <c:pt idx="248">
                  <c:v>44370</c:v>
                </c:pt>
                <c:pt idx="249">
                  <c:v>44369</c:v>
                </c:pt>
                <c:pt idx="250">
                  <c:v>44368</c:v>
                </c:pt>
                <c:pt idx="251">
                  <c:v>44365</c:v>
                </c:pt>
                <c:pt idx="252">
                  <c:v>44364</c:v>
                </c:pt>
                <c:pt idx="253">
                  <c:v>44363</c:v>
                </c:pt>
                <c:pt idx="254">
                  <c:v>44362</c:v>
                </c:pt>
                <c:pt idx="255">
                  <c:v>44358</c:v>
                </c:pt>
                <c:pt idx="256">
                  <c:v>44357</c:v>
                </c:pt>
                <c:pt idx="257">
                  <c:v>44356</c:v>
                </c:pt>
                <c:pt idx="258">
                  <c:v>44355</c:v>
                </c:pt>
                <c:pt idx="259">
                  <c:v>44354</c:v>
                </c:pt>
                <c:pt idx="260">
                  <c:v>44351</c:v>
                </c:pt>
                <c:pt idx="261">
                  <c:v>44350</c:v>
                </c:pt>
                <c:pt idx="262">
                  <c:v>44349</c:v>
                </c:pt>
                <c:pt idx="263">
                  <c:v>44348</c:v>
                </c:pt>
                <c:pt idx="264">
                  <c:v>44347</c:v>
                </c:pt>
                <c:pt idx="265">
                  <c:v>44344</c:v>
                </c:pt>
                <c:pt idx="266">
                  <c:v>44343</c:v>
                </c:pt>
                <c:pt idx="267">
                  <c:v>44342</c:v>
                </c:pt>
                <c:pt idx="268">
                  <c:v>44341</c:v>
                </c:pt>
                <c:pt idx="269">
                  <c:v>44340</c:v>
                </c:pt>
                <c:pt idx="270">
                  <c:v>44337</c:v>
                </c:pt>
                <c:pt idx="271">
                  <c:v>44336</c:v>
                </c:pt>
                <c:pt idx="272">
                  <c:v>44335</c:v>
                </c:pt>
                <c:pt idx="273">
                  <c:v>44334</c:v>
                </c:pt>
                <c:pt idx="274">
                  <c:v>44333</c:v>
                </c:pt>
                <c:pt idx="275">
                  <c:v>44330</c:v>
                </c:pt>
                <c:pt idx="276">
                  <c:v>44329</c:v>
                </c:pt>
                <c:pt idx="277">
                  <c:v>44328</c:v>
                </c:pt>
                <c:pt idx="278">
                  <c:v>44327</c:v>
                </c:pt>
                <c:pt idx="279">
                  <c:v>44326</c:v>
                </c:pt>
                <c:pt idx="280">
                  <c:v>44324</c:v>
                </c:pt>
                <c:pt idx="281">
                  <c:v>44323</c:v>
                </c:pt>
                <c:pt idx="282">
                  <c:v>44322</c:v>
                </c:pt>
                <c:pt idx="283">
                  <c:v>44316</c:v>
                </c:pt>
                <c:pt idx="284">
                  <c:v>44315</c:v>
                </c:pt>
                <c:pt idx="285">
                  <c:v>44314</c:v>
                </c:pt>
                <c:pt idx="286">
                  <c:v>44313</c:v>
                </c:pt>
                <c:pt idx="287">
                  <c:v>44312</c:v>
                </c:pt>
                <c:pt idx="288">
                  <c:v>44311</c:v>
                </c:pt>
                <c:pt idx="289">
                  <c:v>44309</c:v>
                </c:pt>
                <c:pt idx="290">
                  <c:v>44308</c:v>
                </c:pt>
                <c:pt idx="291">
                  <c:v>44307</c:v>
                </c:pt>
                <c:pt idx="292">
                  <c:v>44306</c:v>
                </c:pt>
                <c:pt idx="293">
                  <c:v>44305</c:v>
                </c:pt>
                <c:pt idx="294">
                  <c:v>44302</c:v>
                </c:pt>
                <c:pt idx="295">
                  <c:v>44301</c:v>
                </c:pt>
                <c:pt idx="296">
                  <c:v>44300</c:v>
                </c:pt>
                <c:pt idx="297">
                  <c:v>44299</c:v>
                </c:pt>
                <c:pt idx="298">
                  <c:v>44298</c:v>
                </c:pt>
                <c:pt idx="299">
                  <c:v>44295</c:v>
                </c:pt>
                <c:pt idx="300">
                  <c:v>44294</c:v>
                </c:pt>
                <c:pt idx="301">
                  <c:v>44293</c:v>
                </c:pt>
                <c:pt idx="302">
                  <c:v>44292</c:v>
                </c:pt>
              </c:numCache>
            </c:numRef>
          </c:cat>
          <c:val>
            <c:numRef>
              <c:f>'Sheet1 (2)'!$C$3:$C$305</c:f>
              <c:numCache>
                <c:formatCode>General</c:formatCode>
                <c:ptCount val="303"/>
                <c:pt idx="0">
                  <c:v>897.21</c:v>
                </c:pt>
                <c:pt idx="1">
                  <c:v>914.71</c:v>
                </c:pt>
                <c:pt idx="2">
                  <c:v>980.33</c:v>
                </c:pt>
                <c:pt idx="3">
                  <c:v>1006.83</c:v>
                </c:pt>
                <c:pt idx="4">
                  <c:v>1021.79</c:v>
                </c:pt>
                <c:pt idx="5">
                  <c:v>1023.65</c:v>
                </c:pt>
                <c:pt idx="6">
                  <c:v>1033.05</c:v>
                </c:pt>
                <c:pt idx="7">
                  <c:v>1044.47</c:v>
                </c:pt>
                <c:pt idx="8">
                  <c:v>1051.6199999999999</c:v>
                </c:pt>
                <c:pt idx="9">
                  <c:v>1053.23</c:v>
                </c:pt>
                <c:pt idx="10">
                  <c:v>1051.18</c:v>
                </c:pt>
                <c:pt idx="11">
                  <c:v>1042.47</c:v>
                </c:pt>
                <c:pt idx="12">
                  <c:v>1032.4000000000001</c:v>
                </c:pt>
                <c:pt idx="13">
                  <c:v>1027.73</c:v>
                </c:pt>
                <c:pt idx="14">
                  <c:v>1031.9100000000001</c:v>
                </c:pt>
                <c:pt idx="15">
                  <c:v>1022.12</c:v>
                </c:pt>
                <c:pt idx="16">
                  <c:v>1010.06</c:v>
                </c:pt>
                <c:pt idx="17">
                  <c:v>990.56</c:v>
                </c:pt>
                <c:pt idx="18">
                  <c:v>1007</c:v>
                </c:pt>
                <c:pt idx="19">
                  <c:v>1019.86</c:v>
                </c:pt>
                <c:pt idx="20">
                  <c:v>1033.83</c:v>
                </c:pt>
                <c:pt idx="21">
                  <c:v>1004.57</c:v>
                </c:pt>
                <c:pt idx="22">
                  <c:v>988.3</c:v>
                </c:pt>
                <c:pt idx="23">
                  <c:v>1007.52</c:v>
                </c:pt>
                <c:pt idx="24">
                  <c:v>1010.49</c:v>
                </c:pt>
                <c:pt idx="25">
                  <c:v>1008.26</c:v>
                </c:pt>
                <c:pt idx="26">
                  <c:v>994.6</c:v>
                </c:pt>
                <c:pt idx="27">
                  <c:v>1020.3</c:v>
                </c:pt>
                <c:pt idx="28">
                  <c:v>997.94</c:v>
                </c:pt>
                <c:pt idx="29">
                  <c:v>1001.26</c:v>
                </c:pt>
                <c:pt idx="30">
                  <c:v>1029.0899999999999</c:v>
                </c:pt>
                <c:pt idx="31">
                  <c:v>1036.96</c:v>
                </c:pt>
                <c:pt idx="32">
                  <c:v>1054.21</c:v>
                </c:pt>
                <c:pt idx="33">
                  <c:v>1055.6099999999999</c:v>
                </c:pt>
                <c:pt idx="34">
                  <c:v>1041.67</c:v>
                </c:pt>
                <c:pt idx="35">
                  <c:v>1037.25</c:v>
                </c:pt>
                <c:pt idx="36">
                  <c:v>1028.94</c:v>
                </c:pt>
                <c:pt idx="37">
                  <c:v>1015.08</c:v>
                </c:pt>
                <c:pt idx="38">
                  <c:v>1037.95</c:v>
                </c:pt>
                <c:pt idx="39">
                  <c:v>1060.43</c:v>
                </c:pt>
                <c:pt idx="40">
                  <c:v>1083.98</c:v>
                </c:pt>
                <c:pt idx="41">
                  <c:v>1071.7</c:v>
                </c:pt>
                <c:pt idx="42">
                  <c:v>1072.43</c:v>
                </c:pt>
                <c:pt idx="43">
                  <c:v>1083.76</c:v>
                </c:pt>
                <c:pt idx="44">
                  <c:v>1086.3</c:v>
                </c:pt>
                <c:pt idx="45">
                  <c:v>1081.8900000000001</c:v>
                </c:pt>
                <c:pt idx="46">
                  <c:v>1073.45</c:v>
                </c:pt>
                <c:pt idx="47">
                  <c:v>1090.6199999999999</c:v>
                </c:pt>
                <c:pt idx="48">
                  <c:v>1073.32</c:v>
                </c:pt>
                <c:pt idx="49">
                  <c:v>1085.08</c:v>
                </c:pt>
                <c:pt idx="50">
                  <c:v>1100.95</c:v>
                </c:pt>
                <c:pt idx="51">
                  <c:v>1112.8</c:v>
                </c:pt>
                <c:pt idx="52">
                  <c:v>1099.2</c:v>
                </c:pt>
                <c:pt idx="53">
                  <c:v>1094.32</c:v>
                </c:pt>
                <c:pt idx="54">
                  <c:v>1084.53</c:v>
                </c:pt>
                <c:pt idx="55">
                  <c:v>1080.42</c:v>
                </c:pt>
                <c:pt idx="56">
                  <c:v>1064.5</c:v>
                </c:pt>
                <c:pt idx="57">
                  <c:v>1062.03</c:v>
                </c:pt>
                <c:pt idx="58">
                  <c:v>1048.95</c:v>
                </c:pt>
                <c:pt idx="59">
                  <c:v>1025.21</c:v>
                </c:pt>
                <c:pt idx="60">
                  <c:v>1022.99</c:v>
                </c:pt>
                <c:pt idx="61">
                  <c:v>1012.44</c:v>
                </c:pt>
                <c:pt idx="62">
                  <c:v>1028.56</c:v>
                </c:pt>
                <c:pt idx="63">
                  <c:v>1029.4100000000001</c:v>
                </c:pt>
                <c:pt idx="64">
                  <c:v>1017.25</c:v>
                </c:pt>
                <c:pt idx="65">
                  <c:v>1014.89</c:v>
                </c:pt>
                <c:pt idx="66">
                  <c:v>983.99</c:v>
                </c:pt>
                <c:pt idx="67">
                  <c:v>1010.81</c:v>
                </c:pt>
                <c:pt idx="68">
                  <c:v>1042.42</c:v>
                </c:pt>
                <c:pt idx="69">
                  <c:v>1058.78</c:v>
                </c:pt>
                <c:pt idx="70">
                  <c:v>1031.17</c:v>
                </c:pt>
                <c:pt idx="71">
                  <c:v>1056.8699999999999</c:v>
                </c:pt>
                <c:pt idx="72">
                  <c:v>1054.1099999999999</c:v>
                </c:pt>
                <c:pt idx="73">
                  <c:v>1026.8800000000001</c:v>
                </c:pt>
                <c:pt idx="74">
                  <c:v>1023.01</c:v>
                </c:pt>
                <c:pt idx="75">
                  <c:v>981.17</c:v>
                </c:pt>
                <c:pt idx="76">
                  <c:v>972.46</c:v>
                </c:pt>
                <c:pt idx="77">
                  <c:v>968.01</c:v>
                </c:pt>
                <c:pt idx="78">
                  <c:v>936.14</c:v>
                </c:pt>
                <c:pt idx="79">
                  <c:v>936.62</c:v>
                </c:pt>
                <c:pt idx="80">
                  <c:v>943.35</c:v>
                </c:pt>
                <c:pt idx="81">
                  <c:v>934.22</c:v>
                </c:pt>
                <c:pt idx="82">
                  <c:v>945.65</c:v>
                </c:pt>
                <c:pt idx="83">
                  <c:v>925.95</c:v>
                </c:pt>
                <c:pt idx="84">
                  <c:v>914.93</c:v>
                </c:pt>
                <c:pt idx="85">
                  <c:v>940.07</c:v>
                </c:pt>
                <c:pt idx="86">
                  <c:v>934.09</c:v>
                </c:pt>
                <c:pt idx="87">
                  <c:v>972.85</c:v>
                </c:pt>
                <c:pt idx="88">
                  <c:v>990.89</c:v>
                </c:pt>
                <c:pt idx="89">
                  <c:v>1026.24</c:v>
                </c:pt>
                <c:pt idx="90">
                  <c:v>997.58</c:v>
                </c:pt>
                <c:pt idx="91">
                  <c:v>987.28</c:v>
                </c:pt>
                <c:pt idx="92">
                  <c:v>1010.39</c:v>
                </c:pt>
                <c:pt idx="93">
                  <c:v>990.94</c:v>
                </c:pt>
                <c:pt idx="94">
                  <c:v>990.46</c:v>
                </c:pt>
                <c:pt idx="95">
                  <c:v>996.96</c:v>
                </c:pt>
                <c:pt idx="96">
                  <c:v>969.69</c:v>
                </c:pt>
                <c:pt idx="97">
                  <c:v>967.05</c:v>
                </c:pt>
                <c:pt idx="98">
                  <c:v>960.99</c:v>
                </c:pt>
                <c:pt idx="99">
                  <c:v>941.88</c:v>
                </c:pt>
                <c:pt idx="100">
                  <c:v>951.39</c:v>
                </c:pt>
                <c:pt idx="101">
                  <c:v>948.31</c:v>
                </c:pt>
                <c:pt idx="102">
                  <c:v>928.94</c:v>
                </c:pt>
                <c:pt idx="103">
                  <c:v>922.4</c:v>
                </c:pt>
                <c:pt idx="104">
                  <c:v>913.11</c:v>
                </c:pt>
                <c:pt idx="105">
                  <c:v>915.95</c:v>
                </c:pt>
                <c:pt idx="106">
                  <c:v>926.49</c:v>
                </c:pt>
                <c:pt idx="107">
                  <c:v>930.7</c:v>
                </c:pt>
                <c:pt idx="108">
                  <c:v>920.47</c:v>
                </c:pt>
                <c:pt idx="109">
                  <c:v>916.69</c:v>
                </c:pt>
                <c:pt idx="110">
                  <c:v>907.29</c:v>
                </c:pt>
                <c:pt idx="111">
                  <c:v>907.26</c:v>
                </c:pt>
                <c:pt idx="112">
                  <c:v>903.17</c:v>
                </c:pt>
                <c:pt idx="113">
                  <c:v>889.59</c:v>
                </c:pt>
                <c:pt idx="114">
                  <c:v>881.86</c:v>
                </c:pt>
                <c:pt idx="115">
                  <c:v>876.15</c:v>
                </c:pt>
                <c:pt idx="116">
                  <c:v>864.64</c:v>
                </c:pt>
                <c:pt idx="117">
                  <c:v>869.08</c:v>
                </c:pt>
                <c:pt idx="118">
                  <c:v>877.7</c:v>
                </c:pt>
                <c:pt idx="119">
                  <c:v>888.74</c:v>
                </c:pt>
                <c:pt idx="120">
                  <c:v>873.82</c:v>
                </c:pt>
                <c:pt idx="121">
                  <c:v>857.28</c:v>
                </c:pt>
                <c:pt idx="122">
                  <c:v>864.94</c:v>
                </c:pt>
                <c:pt idx="123">
                  <c:v>855.71</c:v>
                </c:pt>
                <c:pt idx="124">
                  <c:v>816.97</c:v>
                </c:pt>
                <c:pt idx="125">
                  <c:v>814.14</c:v>
                </c:pt>
                <c:pt idx="126">
                  <c:v>792.39</c:v>
                </c:pt>
                <c:pt idx="127">
                  <c:v>789.04</c:v>
                </c:pt>
                <c:pt idx="128">
                  <c:v>795.45</c:v>
                </c:pt>
                <c:pt idx="129">
                  <c:v>783.72</c:v>
                </c:pt>
                <c:pt idx="130">
                  <c:v>766.98</c:v>
                </c:pt>
                <c:pt idx="131">
                  <c:v>771.17</c:v>
                </c:pt>
                <c:pt idx="132">
                  <c:v>778.54</c:v>
                </c:pt>
                <c:pt idx="133">
                  <c:v>756</c:v>
                </c:pt>
                <c:pt idx="134">
                  <c:v>737.72</c:v>
                </c:pt>
                <c:pt idx="135">
                  <c:v>738.79</c:v>
                </c:pt>
                <c:pt idx="136">
                  <c:v>745.49</c:v>
                </c:pt>
                <c:pt idx="137">
                  <c:v>739.79</c:v>
                </c:pt>
                <c:pt idx="138">
                  <c:v>734.76</c:v>
                </c:pt>
                <c:pt idx="139">
                  <c:v>738.94</c:v>
                </c:pt>
                <c:pt idx="140">
                  <c:v>715.17</c:v>
                </c:pt>
                <c:pt idx="141">
                  <c:v>739.09</c:v>
                </c:pt>
                <c:pt idx="142">
                  <c:v>740.74</c:v>
                </c:pt>
                <c:pt idx="143">
                  <c:v>726.91</c:v>
                </c:pt>
                <c:pt idx="144">
                  <c:v>700.96</c:v>
                </c:pt>
                <c:pt idx="145">
                  <c:v>688.73</c:v>
                </c:pt>
                <c:pt idx="146">
                  <c:v>682.21</c:v>
                </c:pt>
                <c:pt idx="147">
                  <c:v>700.56</c:v>
                </c:pt>
                <c:pt idx="148">
                  <c:v>715.37</c:v>
                </c:pt>
                <c:pt idx="149">
                  <c:v>717.07</c:v>
                </c:pt>
                <c:pt idx="150">
                  <c:v>739.21</c:v>
                </c:pt>
                <c:pt idx="151">
                  <c:v>755.52</c:v>
                </c:pt>
                <c:pt idx="152">
                  <c:v>742.57</c:v>
                </c:pt>
                <c:pt idx="153">
                  <c:v>778.38</c:v>
                </c:pt>
                <c:pt idx="154">
                  <c:v>789.19</c:v>
                </c:pt>
                <c:pt idx="155">
                  <c:v>795.53</c:v>
                </c:pt>
                <c:pt idx="156">
                  <c:v>812.5</c:v>
                </c:pt>
                <c:pt idx="157">
                  <c:v>812.6</c:v>
                </c:pt>
                <c:pt idx="158">
                  <c:v>833.7</c:v>
                </c:pt>
                <c:pt idx="159">
                  <c:v>866.4</c:v>
                </c:pt>
                <c:pt idx="160">
                  <c:v>893.8</c:v>
                </c:pt>
                <c:pt idx="161">
                  <c:v>902.4</c:v>
                </c:pt>
                <c:pt idx="162">
                  <c:v>923.7</c:v>
                </c:pt>
                <c:pt idx="163">
                  <c:v>921.6</c:v>
                </c:pt>
                <c:pt idx="164">
                  <c:v>921.6</c:v>
                </c:pt>
                <c:pt idx="165">
                  <c:v>918.4</c:v>
                </c:pt>
                <c:pt idx="166">
                  <c:v>957.1</c:v>
                </c:pt>
                <c:pt idx="167">
                  <c:v>955.1</c:v>
                </c:pt>
                <c:pt idx="168">
                  <c:v>947.7</c:v>
                </c:pt>
                <c:pt idx="169">
                  <c:v>958.1</c:v>
                </c:pt>
                <c:pt idx="170">
                  <c:v>963.4</c:v>
                </c:pt>
                <c:pt idx="171">
                  <c:v>968.8</c:v>
                </c:pt>
                <c:pt idx="172">
                  <c:v>970</c:v>
                </c:pt>
                <c:pt idx="173">
                  <c:v>990.9</c:v>
                </c:pt>
                <c:pt idx="174">
                  <c:v>968.9</c:v>
                </c:pt>
                <c:pt idx="175">
                  <c:v>957.9</c:v>
                </c:pt>
                <c:pt idx="176">
                  <c:v>923.2</c:v>
                </c:pt>
                <c:pt idx="177">
                  <c:v>910.8</c:v>
                </c:pt>
                <c:pt idx="178">
                  <c:v>892.9</c:v>
                </c:pt>
                <c:pt idx="179">
                  <c:v>887.3</c:v>
                </c:pt>
                <c:pt idx="180">
                  <c:v>891.2</c:v>
                </c:pt>
                <c:pt idx="181">
                  <c:v>882.1</c:v>
                </c:pt>
                <c:pt idx="182">
                  <c:v>857.8</c:v>
                </c:pt>
                <c:pt idx="183">
                  <c:v>845</c:v>
                </c:pt>
                <c:pt idx="184">
                  <c:v>863.4</c:v>
                </c:pt>
                <c:pt idx="185">
                  <c:v>921.9</c:v>
                </c:pt>
                <c:pt idx="186">
                  <c:v>975.3</c:v>
                </c:pt>
                <c:pt idx="187">
                  <c:v>1024.0999999999999</c:v>
                </c:pt>
                <c:pt idx="188">
                  <c:v>1047.2</c:v>
                </c:pt>
                <c:pt idx="189">
                  <c:v>1069.7</c:v>
                </c:pt>
                <c:pt idx="190">
                  <c:v>1080.3</c:v>
                </c:pt>
                <c:pt idx="191">
                  <c:v>1102.5999999999999</c:v>
                </c:pt>
                <c:pt idx="192">
                  <c:v>1109.9000000000001</c:v>
                </c:pt>
                <c:pt idx="193">
                  <c:v>1120.8</c:v>
                </c:pt>
                <c:pt idx="194">
                  <c:v>1119.0999999999999</c:v>
                </c:pt>
                <c:pt idx="195">
                  <c:v>1125.5999999999999</c:v>
                </c:pt>
                <c:pt idx="196">
                  <c:v>1137.0999999999999</c:v>
                </c:pt>
                <c:pt idx="197">
                  <c:v>1135.8</c:v>
                </c:pt>
                <c:pt idx="198">
                  <c:v>1152.7</c:v>
                </c:pt>
                <c:pt idx="199">
                  <c:v>1167.5</c:v>
                </c:pt>
                <c:pt idx="200">
                  <c:v>1143.2</c:v>
                </c:pt>
                <c:pt idx="201">
                  <c:v>1122.5999999999999</c:v>
                </c:pt>
                <c:pt idx="202">
                  <c:v>1108.7</c:v>
                </c:pt>
                <c:pt idx="203">
                  <c:v>1099.3</c:v>
                </c:pt>
                <c:pt idx="204">
                  <c:v>1092.0999999999999</c:v>
                </c:pt>
                <c:pt idx="205">
                  <c:v>1106.5</c:v>
                </c:pt>
                <c:pt idx="206">
                  <c:v>1112.0999999999999</c:v>
                </c:pt>
                <c:pt idx="207">
                  <c:v>1147.9000000000001</c:v>
                </c:pt>
                <c:pt idx="208">
                  <c:v>1186.8</c:v>
                </c:pt>
                <c:pt idx="209">
                  <c:v>1196</c:v>
                </c:pt>
                <c:pt idx="210">
                  <c:v>1196</c:v>
                </c:pt>
                <c:pt idx="211">
                  <c:v>1215.4000000000001</c:v>
                </c:pt>
                <c:pt idx="212">
                  <c:v>1237.7</c:v>
                </c:pt>
                <c:pt idx="213">
                  <c:v>1252</c:v>
                </c:pt>
                <c:pt idx="214">
                  <c:v>1261.9000000000001</c:v>
                </c:pt>
                <c:pt idx="215">
                  <c:v>1307.8</c:v>
                </c:pt>
                <c:pt idx="216">
                  <c:v>1325.9</c:v>
                </c:pt>
                <c:pt idx="217">
                  <c:v>1335.1</c:v>
                </c:pt>
                <c:pt idx="218">
                  <c:v>1356.3</c:v>
                </c:pt>
                <c:pt idx="219">
                  <c:v>1362</c:v>
                </c:pt>
                <c:pt idx="220">
                  <c:v>1377.1</c:v>
                </c:pt>
                <c:pt idx="221">
                  <c:v>1418.4</c:v>
                </c:pt>
                <c:pt idx="222">
                  <c:v>1461</c:v>
                </c:pt>
                <c:pt idx="223">
                  <c:v>1459</c:v>
                </c:pt>
                <c:pt idx="224">
                  <c:v>1474.3</c:v>
                </c:pt>
                <c:pt idx="225">
                  <c:v>1481.2</c:v>
                </c:pt>
                <c:pt idx="226">
                  <c:v>1486.6</c:v>
                </c:pt>
                <c:pt idx="227">
                  <c:v>1508.7</c:v>
                </c:pt>
                <c:pt idx="228">
                  <c:v>1523.2</c:v>
                </c:pt>
                <c:pt idx="229">
                  <c:v>1540.9</c:v>
                </c:pt>
                <c:pt idx="230">
                  <c:v>1541.8</c:v>
                </c:pt>
                <c:pt idx="231">
                  <c:v>1541.6</c:v>
                </c:pt>
                <c:pt idx="232">
                  <c:v>1535.3</c:v>
                </c:pt>
                <c:pt idx="233">
                  <c:v>1542.4</c:v>
                </c:pt>
                <c:pt idx="234">
                  <c:v>1545.7</c:v>
                </c:pt>
                <c:pt idx="235">
                  <c:v>1538.8</c:v>
                </c:pt>
                <c:pt idx="236">
                  <c:v>1540.9</c:v>
                </c:pt>
                <c:pt idx="237">
                  <c:v>1552.7</c:v>
                </c:pt>
                <c:pt idx="238">
                  <c:v>1556.7</c:v>
                </c:pt>
                <c:pt idx="239">
                  <c:v>1555.8</c:v>
                </c:pt>
                <c:pt idx="240">
                  <c:v>1539.3</c:v>
                </c:pt>
                <c:pt idx="241">
                  <c:v>1530.2</c:v>
                </c:pt>
                <c:pt idx="242">
                  <c:v>1519.9</c:v>
                </c:pt>
                <c:pt idx="243">
                  <c:v>1511.4</c:v>
                </c:pt>
                <c:pt idx="244">
                  <c:v>1521.6</c:v>
                </c:pt>
                <c:pt idx="245">
                  <c:v>1515</c:v>
                </c:pt>
                <c:pt idx="246">
                  <c:v>1509</c:v>
                </c:pt>
                <c:pt idx="247">
                  <c:v>1513.5</c:v>
                </c:pt>
                <c:pt idx="248">
                  <c:v>1505.5</c:v>
                </c:pt>
                <c:pt idx="249">
                  <c:v>1496.2</c:v>
                </c:pt>
                <c:pt idx="250">
                  <c:v>1521.2</c:v>
                </c:pt>
                <c:pt idx="251">
                  <c:v>1537</c:v>
                </c:pt>
                <c:pt idx="252">
                  <c:v>1522.3</c:v>
                </c:pt>
                <c:pt idx="253">
                  <c:v>1528.4</c:v>
                </c:pt>
                <c:pt idx="254">
                  <c:v>1518.3</c:v>
                </c:pt>
                <c:pt idx="255">
                  <c:v>1497.5</c:v>
                </c:pt>
                <c:pt idx="256">
                  <c:v>1476.3</c:v>
                </c:pt>
                <c:pt idx="257">
                  <c:v>1468.6</c:v>
                </c:pt>
                <c:pt idx="258">
                  <c:v>1446.4</c:v>
                </c:pt>
                <c:pt idx="259">
                  <c:v>1450.9</c:v>
                </c:pt>
                <c:pt idx="260">
                  <c:v>1455.1</c:v>
                </c:pt>
                <c:pt idx="261">
                  <c:v>1445.8</c:v>
                </c:pt>
                <c:pt idx="262">
                  <c:v>1435</c:v>
                </c:pt>
                <c:pt idx="263">
                  <c:v>1414.7</c:v>
                </c:pt>
                <c:pt idx="264">
                  <c:v>1383</c:v>
                </c:pt>
                <c:pt idx="265">
                  <c:v>1362</c:v>
                </c:pt>
                <c:pt idx="266">
                  <c:v>1348.3</c:v>
                </c:pt>
                <c:pt idx="267">
                  <c:v>1395.4</c:v>
                </c:pt>
                <c:pt idx="268">
                  <c:v>1404.9</c:v>
                </c:pt>
                <c:pt idx="269">
                  <c:v>1439.7</c:v>
                </c:pt>
                <c:pt idx="270">
                  <c:v>1492</c:v>
                </c:pt>
                <c:pt idx="271">
                  <c:v>1513.5</c:v>
                </c:pt>
                <c:pt idx="272">
                  <c:v>1573.2</c:v>
                </c:pt>
                <c:pt idx="273">
                  <c:v>1573.4</c:v>
                </c:pt>
                <c:pt idx="274">
                  <c:v>1553.8</c:v>
                </c:pt>
                <c:pt idx="275">
                  <c:v>1601.9</c:v>
                </c:pt>
                <c:pt idx="276">
                  <c:v>1633.2</c:v>
                </c:pt>
                <c:pt idx="277">
                  <c:v>1634.3</c:v>
                </c:pt>
                <c:pt idx="278">
                  <c:v>1616.6</c:v>
                </c:pt>
                <c:pt idx="279">
                  <c:v>1573.1</c:v>
                </c:pt>
                <c:pt idx="280">
                  <c:v>1459.9</c:v>
                </c:pt>
                <c:pt idx="281">
                  <c:v>1417.4</c:v>
                </c:pt>
                <c:pt idx="282">
                  <c:v>1365.7</c:v>
                </c:pt>
                <c:pt idx="283">
                  <c:v>1341.9</c:v>
                </c:pt>
                <c:pt idx="284">
                  <c:v>1339.4</c:v>
                </c:pt>
                <c:pt idx="285">
                  <c:v>1333.7</c:v>
                </c:pt>
                <c:pt idx="286">
                  <c:v>1331.8</c:v>
                </c:pt>
                <c:pt idx="287">
                  <c:v>1319.1</c:v>
                </c:pt>
                <c:pt idx="288">
                  <c:v>1290.9000000000001</c:v>
                </c:pt>
                <c:pt idx="289">
                  <c:v>1284.5</c:v>
                </c:pt>
                <c:pt idx="290">
                  <c:v>1273.2</c:v>
                </c:pt>
                <c:pt idx="291">
                  <c:v>1261.4000000000001</c:v>
                </c:pt>
                <c:pt idx="292">
                  <c:v>1244</c:v>
                </c:pt>
                <c:pt idx="293">
                  <c:v>1225.5</c:v>
                </c:pt>
                <c:pt idx="294">
                  <c:v>1214.8</c:v>
                </c:pt>
                <c:pt idx="295">
                  <c:v>1203.0999999999999</c:v>
                </c:pt>
                <c:pt idx="296">
                  <c:v>1186.3</c:v>
                </c:pt>
                <c:pt idx="297">
                  <c:v>1178.0999999999999</c:v>
                </c:pt>
                <c:pt idx="298">
                  <c:v>1167.2</c:v>
                </c:pt>
                <c:pt idx="299">
                  <c:v>1160.8</c:v>
                </c:pt>
                <c:pt idx="300">
                  <c:v>1160.5999999999999</c:v>
                </c:pt>
                <c:pt idx="301">
                  <c:v>1160.0999999999999</c:v>
                </c:pt>
                <c:pt idx="302">
                  <c:v>1159.8</c:v>
                </c:pt>
              </c:numCache>
            </c:numRef>
          </c:val>
          <c:smooth val="0"/>
          <c:extLst>
            <c:ext xmlns:c16="http://schemas.microsoft.com/office/drawing/2014/chart" uri="{C3380CC4-5D6E-409C-BE32-E72D297353CC}">
              <c16:uniqueId val="{00000001-D7DF-4C14-B04B-451F2317AAD5}"/>
            </c:ext>
          </c:extLst>
        </c:ser>
        <c:ser>
          <c:idx val="0"/>
          <c:order val="2"/>
          <c:tx>
            <c:strRef>
              <c:f>'Sheet1 (2)'!$D$2</c:f>
              <c:strCache>
                <c:ptCount val="1"/>
                <c:pt idx="0">
                  <c:v>废钢</c:v>
                </c:pt>
              </c:strCache>
            </c:strRef>
          </c:tx>
          <c:spPr>
            <a:ln w="19050" cap="rnd">
              <a:solidFill>
                <a:schemeClr val="accent1"/>
              </a:solidFill>
              <a:round/>
            </a:ln>
            <a:effectLst/>
          </c:spPr>
          <c:marker>
            <c:symbol val="none"/>
          </c:marker>
          <c:cat>
            <c:numRef>
              <c:f>'Sheet1 (2)'!$A$3:$A$305</c:f>
              <c:numCache>
                <c:formatCode>yyyy\-mm\-dd</c:formatCode>
                <c:ptCount val="303"/>
                <c:pt idx="0">
                  <c:v>44733</c:v>
                </c:pt>
                <c:pt idx="1">
                  <c:v>44732</c:v>
                </c:pt>
                <c:pt idx="2">
                  <c:v>44729</c:v>
                </c:pt>
                <c:pt idx="3">
                  <c:v>44728</c:v>
                </c:pt>
                <c:pt idx="4">
                  <c:v>44727</c:v>
                </c:pt>
                <c:pt idx="5">
                  <c:v>44726</c:v>
                </c:pt>
                <c:pt idx="6">
                  <c:v>44725</c:v>
                </c:pt>
                <c:pt idx="7">
                  <c:v>44722</c:v>
                </c:pt>
                <c:pt idx="8">
                  <c:v>44721</c:v>
                </c:pt>
                <c:pt idx="9">
                  <c:v>44720</c:v>
                </c:pt>
                <c:pt idx="10">
                  <c:v>44719</c:v>
                </c:pt>
                <c:pt idx="11">
                  <c:v>44718</c:v>
                </c:pt>
                <c:pt idx="12">
                  <c:v>44714</c:v>
                </c:pt>
                <c:pt idx="13">
                  <c:v>44713</c:v>
                </c:pt>
                <c:pt idx="14">
                  <c:v>44712</c:v>
                </c:pt>
                <c:pt idx="15">
                  <c:v>44711</c:v>
                </c:pt>
                <c:pt idx="16">
                  <c:v>44708</c:v>
                </c:pt>
                <c:pt idx="17">
                  <c:v>44707</c:v>
                </c:pt>
                <c:pt idx="18">
                  <c:v>44706</c:v>
                </c:pt>
                <c:pt idx="19">
                  <c:v>44705</c:v>
                </c:pt>
                <c:pt idx="20">
                  <c:v>44704</c:v>
                </c:pt>
                <c:pt idx="21">
                  <c:v>44701</c:v>
                </c:pt>
                <c:pt idx="22">
                  <c:v>44700</c:v>
                </c:pt>
                <c:pt idx="23">
                  <c:v>44699</c:v>
                </c:pt>
                <c:pt idx="24">
                  <c:v>44698</c:v>
                </c:pt>
                <c:pt idx="25">
                  <c:v>44697</c:v>
                </c:pt>
                <c:pt idx="26">
                  <c:v>44694</c:v>
                </c:pt>
                <c:pt idx="27">
                  <c:v>44693</c:v>
                </c:pt>
                <c:pt idx="28">
                  <c:v>44692</c:v>
                </c:pt>
                <c:pt idx="29">
                  <c:v>44691</c:v>
                </c:pt>
                <c:pt idx="30">
                  <c:v>44690</c:v>
                </c:pt>
                <c:pt idx="31">
                  <c:v>44688</c:v>
                </c:pt>
                <c:pt idx="32">
                  <c:v>44687</c:v>
                </c:pt>
                <c:pt idx="33">
                  <c:v>44686</c:v>
                </c:pt>
                <c:pt idx="34">
                  <c:v>44680</c:v>
                </c:pt>
                <c:pt idx="35">
                  <c:v>44679</c:v>
                </c:pt>
                <c:pt idx="36">
                  <c:v>44678</c:v>
                </c:pt>
                <c:pt idx="37">
                  <c:v>44677</c:v>
                </c:pt>
                <c:pt idx="38">
                  <c:v>44676</c:v>
                </c:pt>
                <c:pt idx="39">
                  <c:v>44675</c:v>
                </c:pt>
                <c:pt idx="40">
                  <c:v>44673</c:v>
                </c:pt>
                <c:pt idx="41">
                  <c:v>44672</c:v>
                </c:pt>
                <c:pt idx="42">
                  <c:v>44671</c:v>
                </c:pt>
                <c:pt idx="43">
                  <c:v>44670</c:v>
                </c:pt>
                <c:pt idx="44">
                  <c:v>44669</c:v>
                </c:pt>
                <c:pt idx="45">
                  <c:v>44666</c:v>
                </c:pt>
                <c:pt idx="46">
                  <c:v>44665</c:v>
                </c:pt>
                <c:pt idx="47">
                  <c:v>44664</c:v>
                </c:pt>
                <c:pt idx="48">
                  <c:v>44663</c:v>
                </c:pt>
                <c:pt idx="49">
                  <c:v>44662</c:v>
                </c:pt>
                <c:pt idx="50">
                  <c:v>44659</c:v>
                </c:pt>
                <c:pt idx="51">
                  <c:v>44658</c:v>
                </c:pt>
                <c:pt idx="52">
                  <c:v>44657</c:v>
                </c:pt>
                <c:pt idx="53">
                  <c:v>44653</c:v>
                </c:pt>
                <c:pt idx="54">
                  <c:v>44652</c:v>
                </c:pt>
                <c:pt idx="55">
                  <c:v>44651</c:v>
                </c:pt>
                <c:pt idx="56">
                  <c:v>44650</c:v>
                </c:pt>
                <c:pt idx="57">
                  <c:v>44649</c:v>
                </c:pt>
                <c:pt idx="58">
                  <c:v>44648</c:v>
                </c:pt>
                <c:pt idx="59">
                  <c:v>44645</c:v>
                </c:pt>
                <c:pt idx="60">
                  <c:v>44644</c:v>
                </c:pt>
                <c:pt idx="61">
                  <c:v>44643</c:v>
                </c:pt>
                <c:pt idx="62">
                  <c:v>44642</c:v>
                </c:pt>
                <c:pt idx="63">
                  <c:v>44641</c:v>
                </c:pt>
                <c:pt idx="64">
                  <c:v>44638</c:v>
                </c:pt>
                <c:pt idx="65">
                  <c:v>44637</c:v>
                </c:pt>
                <c:pt idx="66">
                  <c:v>44636</c:v>
                </c:pt>
                <c:pt idx="67">
                  <c:v>44635</c:v>
                </c:pt>
                <c:pt idx="68">
                  <c:v>44634</c:v>
                </c:pt>
                <c:pt idx="69">
                  <c:v>44631</c:v>
                </c:pt>
                <c:pt idx="70">
                  <c:v>44630</c:v>
                </c:pt>
                <c:pt idx="71">
                  <c:v>44629</c:v>
                </c:pt>
                <c:pt idx="72">
                  <c:v>44628</c:v>
                </c:pt>
                <c:pt idx="73">
                  <c:v>44627</c:v>
                </c:pt>
                <c:pt idx="74">
                  <c:v>44624</c:v>
                </c:pt>
                <c:pt idx="75">
                  <c:v>44623</c:v>
                </c:pt>
                <c:pt idx="76">
                  <c:v>44622</c:v>
                </c:pt>
                <c:pt idx="77">
                  <c:v>44621</c:v>
                </c:pt>
                <c:pt idx="78">
                  <c:v>44620</c:v>
                </c:pt>
                <c:pt idx="79">
                  <c:v>44617</c:v>
                </c:pt>
                <c:pt idx="80">
                  <c:v>44616</c:v>
                </c:pt>
                <c:pt idx="81">
                  <c:v>44615</c:v>
                </c:pt>
                <c:pt idx="82">
                  <c:v>44614</c:v>
                </c:pt>
                <c:pt idx="83">
                  <c:v>44613</c:v>
                </c:pt>
                <c:pt idx="84">
                  <c:v>44610</c:v>
                </c:pt>
                <c:pt idx="85">
                  <c:v>44609</c:v>
                </c:pt>
                <c:pt idx="86">
                  <c:v>44608</c:v>
                </c:pt>
                <c:pt idx="87">
                  <c:v>44607</c:v>
                </c:pt>
                <c:pt idx="88">
                  <c:v>44606</c:v>
                </c:pt>
                <c:pt idx="89">
                  <c:v>44603</c:v>
                </c:pt>
                <c:pt idx="90">
                  <c:v>44602</c:v>
                </c:pt>
                <c:pt idx="91">
                  <c:v>44601</c:v>
                </c:pt>
                <c:pt idx="92">
                  <c:v>44600</c:v>
                </c:pt>
                <c:pt idx="93">
                  <c:v>44599</c:v>
                </c:pt>
                <c:pt idx="94">
                  <c:v>44591</c:v>
                </c:pt>
                <c:pt idx="95">
                  <c:v>44590</c:v>
                </c:pt>
                <c:pt idx="96">
                  <c:v>44589</c:v>
                </c:pt>
                <c:pt idx="97">
                  <c:v>44588</c:v>
                </c:pt>
                <c:pt idx="98">
                  <c:v>44587</c:v>
                </c:pt>
                <c:pt idx="99">
                  <c:v>44586</c:v>
                </c:pt>
                <c:pt idx="100">
                  <c:v>44585</c:v>
                </c:pt>
                <c:pt idx="101">
                  <c:v>44582</c:v>
                </c:pt>
                <c:pt idx="102">
                  <c:v>44581</c:v>
                </c:pt>
                <c:pt idx="103">
                  <c:v>44580</c:v>
                </c:pt>
                <c:pt idx="104">
                  <c:v>44579</c:v>
                </c:pt>
                <c:pt idx="105">
                  <c:v>44578</c:v>
                </c:pt>
                <c:pt idx="106">
                  <c:v>44575</c:v>
                </c:pt>
                <c:pt idx="107">
                  <c:v>44574</c:v>
                </c:pt>
                <c:pt idx="108">
                  <c:v>44573</c:v>
                </c:pt>
                <c:pt idx="109">
                  <c:v>44572</c:v>
                </c:pt>
                <c:pt idx="110">
                  <c:v>44571</c:v>
                </c:pt>
                <c:pt idx="111">
                  <c:v>44568</c:v>
                </c:pt>
                <c:pt idx="112">
                  <c:v>44567</c:v>
                </c:pt>
                <c:pt idx="113">
                  <c:v>44566</c:v>
                </c:pt>
                <c:pt idx="114">
                  <c:v>44565</c:v>
                </c:pt>
                <c:pt idx="115">
                  <c:v>44561</c:v>
                </c:pt>
                <c:pt idx="116">
                  <c:v>44560</c:v>
                </c:pt>
                <c:pt idx="117">
                  <c:v>44559</c:v>
                </c:pt>
                <c:pt idx="118">
                  <c:v>44558</c:v>
                </c:pt>
                <c:pt idx="119">
                  <c:v>44557</c:v>
                </c:pt>
                <c:pt idx="120">
                  <c:v>44554</c:v>
                </c:pt>
                <c:pt idx="121">
                  <c:v>44553</c:v>
                </c:pt>
                <c:pt idx="122">
                  <c:v>44552</c:v>
                </c:pt>
                <c:pt idx="123">
                  <c:v>44551</c:v>
                </c:pt>
                <c:pt idx="124">
                  <c:v>44550</c:v>
                </c:pt>
                <c:pt idx="125">
                  <c:v>44547</c:v>
                </c:pt>
                <c:pt idx="126">
                  <c:v>44546</c:v>
                </c:pt>
                <c:pt idx="127">
                  <c:v>44545</c:v>
                </c:pt>
                <c:pt idx="128">
                  <c:v>44544</c:v>
                </c:pt>
                <c:pt idx="129">
                  <c:v>44543</c:v>
                </c:pt>
                <c:pt idx="130">
                  <c:v>44540</c:v>
                </c:pt>
                <c:pt idx="131">
                  <c:v>44539</c:v>
                </c:pt>
                <c:pt idx="132">
                  <c:v>44538</c:v>
                </c:pt>
                <c:pt idx="133">
                  <c:v>44537</c:v>
                </c:pt>
                <c:pt idx="134">
                  <c:v>44536</c:v>
                </c:pt>
                <c:pt idx="135">
                  <c:v>44533</c:v>
                </c:pt>
                <c:pt idx="136">
                  <c:v>44532</c:v>
                </c:pt>
                <c:pt idx="137">
                  <c:v>44531</c:v>
                </c:pt>
                <c:pt idx="138">
                  <c:v>44530</c:v>
                </c:pt>
                <c:pt idx="139">
                  <c:v>44529</c:v>
                </c:pt>
                <c:pt idx="140">
                  <c:v>44526</c:v>
                </c:pt>
                <c:pt idx="141">
                  <c:v>44525</c:v>
                </c:pt>
                <c:pt idx="142">
                  <c:v>44524</c:v>
                </c:pt>
                <c:pt idx="143">
                  <c:v>44523</c:v>
                </c:pt>
                <c:pt idx="144">
                  <c:v>44522</c:v>
                </c:pt>
                <c:pt idx="145">
                  <c:v>44519</c:v>
                </c:pt>
                <c:pt idx="146">
                  <c:v>44518</c:v>
                </c:pt>
                <c:pt idx="147">
                  <c:v>44517</c:v>
                </c:pt>
                <c:pt idx="148">
                  <c:v>44516</c:v>
                </c:pt>
                <c:pt idx="149">
                  <c:v>44515</c:v>
                </c:pt>
                <c:pt idx="150">
                  <c:v>44512</c:v>
                </c:pt>
                <c:pt idx="151">
                  <c:v>44511</c:v>
                </c:pt>
                <c:pt idx="152">
                  <c:v>44510</c:v>
                </c:pt>
                <c:pt idx="153">
                  <c:v>44509</c:v>
                </c:pt>
                <c:pt idx="154">
                  <c:v>44508</c:v>
                </c:pt>
                <c:pt idx="155">
                  <c:v>44505</c:v>
                </c:pt>
                <c:pt idx="156">
                  <c:v>44504</c:v>
                </c:pt>
                <c:pt idx="157">
                  <c:v>44503</c:v>
                </c:pt>
                <c:pt idx="158">
                  <c:v>44502</c:v>
                </c:pt>
                <c:pt idx="159">
                  <c:v>44501</c:v>
                </c:pt>
                <c:pt idx="160">
                  <c:v>44498</c:v>
                </c:pt>
                <c:pt idx="161">
                  <c:v>44497</c:v>
                </c:pt>
                <c:pt idx="162">
                  <c:v>44496</c:v>
                </c:pt>
                <c:pt idx="163">
                  <c:v>44495</c:v>
                </c:pt>
                <c:pt idx="164">
                  <c:v>44494</c:v>
                </c:pt>
                <c:pt idx="165">
                  <c:v>44491</c:v>
                </c:pt>
                <c:pt idx="166">
                  <c:v>44490</c:v>
                </c:pt>
                <c:pt idx="167">
                  <c:v>44489</c:v>
                </c:pt>
                <c:pt idx="168">
                  <c:v>44488</c:v>
                </c:pt>
                <c:pt idx="169">
                  <c:v>44487</c:v>
                </c:pt>
                <c:pt idx="170">
                  <c:v>44484</c:v>
                </c:pt>
                <c:pt idx="171">
                  <c:v>44483</c:v>
                </c:pt>
                <c:pt idx="172">
                  <c:v>44482</c:v>
                </c:pt>
                <c:pt idx="173">
                  <c:v>44481</c:v>
                </c:pt>
                <c:pt idx="174">
                  <c:v>44480</c:v>
                </c:pt>
                <c:pt idx="175">
                  <c:v>44478</c:v>
                </c:pt>
                <c:pt idx="176">
                  <c:v>44477</c:v>
                </c:pt>
                <c:pt idx="177">
                  <c:v>44469</c:v>
                </c:pt>
                <c:pt idx="178">
                  <c:v>44468</c:v>
                </c:pt>
                <c:pt idx="179">
                  <c:v>44467</c:v>
                </c:pt>
                <c:pt idx="180">
                  <c:v>44466</c:v>
                </c:pt>
                <c:pt idx="181">
                  <c:v>44465</c:v>
                </c:pt>
                <c:pt idx="182">
                  <c:v>44463</c:v>
                </c:pt>
                <c:pt idx="183">
                  <c:v>44462</c:v>
                </c:pt>
                <c:pt idx="184">
                  <c:v>44461</c:v>
                </c:pt>
                <c:pt idx="185">
                  <c:v>44457</c:v>
                </c:pt>
                <c:pt idx="186">
                  <c:v>44456</c:v>
                </c:pt>
                <c:pt idx="187">
                  <c:v>44455</c:v>
                </c:pt>
                <c:pt idx="188">
                  <c:v>44454</c:v>
                </c:pt>
                <c:pt idx="189">
                  <c:v>44453</c:v>
                </c:pt>
                <c:pt idx="190">
                  <c:v>44452</c:v>
                </c:pt>
                <c:pt idx="191">
                  <c:v>44449</c:v>
                </c:pt>
                <c:pt idx="192">
                  <c:v>44448</c:v>
                </c:pt>
                <c:pt idx="193">
                  <c:v>44447</c:v>
                </c:pt>
                <c:pt idx="194">
                  <c:v>44446</c:v>
                </c:pt>
                <c:pt idx="195">
                  <c:v>44445</c:v>
                </c:pt>
                <c:pt idx="196">
                  <c:v>44442</c:v>
                </c:pt>
                <c:pt idx="197">
                  <c:v>44441</c:v>
                </c:pt>
                <c:pt idx="198">
                  <c:v>44440</c:v>
                </c:pt>
                <c:pt idx="199">
                  <c:v>44439</c:v>
                </c:pt>
                <c:pt idx="200">
                  <c:v>44438</c:v>
                </c:pt>
                <c:pt idx="201">
                  <c:v>44435</c:v>
                </c:pt>
                <c:pt idx="202">
                  <c:v>44434</c:v>
                </c:pt>
                <c:pt idx="203">
                  <c:v>44433</c:v>
                </c:pt>
                <c:pt idx="204">
                  <c:v>44432</c:v>
                </c:pt>
                <c:pt idx="205">
                  <c:v>44431</c:v>
                </c:pt>
                <c:pt idx="206">
                  <c:v>44428</c:v>
                </c:pt>
                <c:pt idx="207">
                  <c:v>44427</c:v>
                </c:pt>
                <c:pt idx="208">
                  <c:v>44426</c:v>
                </c:pt>
                <c:pt idx="209">
                  <c:v>44425</c:v>
                </c:pt>
                <c:pt idx="210">
                  <c:v>44424</c:v>
                </c:pt>
                <c:pt idx="211">
                  <c:v>44421</c:v>
                </c:pt>
                <c:pt idx="212">
                  <c:v>44420</c:v>
                </c:pt>
                <c:pt idx="213">
                  <c:v>44419</c:v>
                </c:pt>
                <c:pt idx="214">
                  <c:v>44418</c:v>
                </c:pt>
                <c:pt idx="215">
                  <c:v>44417</c:v>
                </c:pt>
                <c:pt idx="216">
                  <c:v>44414</c:v>
                </c:pt>
                <c:pt idx="217">
                  <c:v>44413</c:v>
                </c:pt>
                <c:pt idx="218">
                  <c:v>44412</c:v>
                </c:pt>
                <c:pt idx="219">
                  <c:v>44411</c:v>
                </c:pt>
                <c:pt idx="220">
                  <c:v>44410</c:v>
                </c:pt>
                <c:pt idx="221">
                  <c:v>44407</c:v>
                </c:pt>
                <c:pt idx="222">
                  <c:v>44406</c:v>
                </c:pt>
                <c:pt idx="223">
                  <c:v>44405</c:v>
                </c:pt>
                <c:pt idx="224">
                  <c:v>44404</c:v>
                </c:pt>
                <c:pt idx="225">
                  <c:v>44403</c:v>
                </c:pt>
                <c:pt idx="226">
                  <c:v>44400</c:v>
                </c:pt>
                <c:pt idx="227">
                  <c:v>44399</c:v>
                </c:pt>
                <c:pt idx="228">
                  <c:v>44398</c:v>
                </c:pt>
                <c:pt idx="229">
                  <c:v>44397</c:v>
                </c:pt>
                <c:pt idx="230">
                  <c:v>44396</c:v>
                </c:pt>
                <c:pt idx="231">
                  <c:v>44393</c:v>
                </c:pt>
                <c:pt idx="232">
                  <c:v>44392</c:v>
                </c:pt>
                <c:pt idx="233">
                  <c:v>44391</c:v>
                </c:pt>
                <c:pt idx="234">
                  <c:v>44390</c:v>
                </c:pt>
                <c:pt idx="235">
                  <c:v>44389</c:v>
                </c:pt>
                <c:pt idx="236">
                  <c:v>44386</c:v>
                </c:pt>
                <c:pt idx="237">
                  <c:v>44385</c:v>
                </c:pt>
                <c:pt idx="238">
                  <c:v>44384</c:v>
                </c:pt>
                <c:pt idx="239">
                  <c:v>44383</c:v>
                </c:pt>
                <c:pt idx="240">
                  <c:v>44382</c:v>
                </c:pt>
                <c:pt idx="241">
                  <c:v>44379</c:v>
                </c:pt>
                <c:pt idx="242">
                  <c:v>44378</c:v>
                </c:pt>
                <c:pt idx="243">
                  <c:v>44377</c:v>
                </c:pt>
                <c:pt idx="244">
                  <c:v>44376</c:v>
                </c:pt>
                <c:pt idx="245">
                  <c:v>44375</c:v>
                </c:pt>
                <c:pt idx="246">
                  <c:v>44372</c:v>
                </c:pt>
                <c:pt idx="247">
                  <c:v>44371</c:v>
                </c:pt>
                <c:pt idx="248">
                  <c:v>44370</c:v>
                </c:pt>
                <c:pt idx="249">
                  <c:v>44369</c:v>
                </c:pt>
                <c:pt idx="250">
                  <c:v>44368</c:v>
                </c:pt>
                <c:pt idx="251">
                  <c:v>44365</c:v>
                </c:pt>
                <c:pt idx="252">
                  <c:v>44364</c:v>
                </c:pt>
                <c:pt idx="253">
                  <c:v>44363</c:v>
                </c:pt>
                <c:pt idx="254">
                  <c:v>44362</c:v>
                </c:pt>
                <c:pt idx="255">
                  <c:v>44358</c:v>
                </c:pt>
                <c:pt idx="256">
                  <c:v>44357</c:v>
                </c:pt>
                <c:pt idx="257">
                  <c:v>44356</c:v>
                </c:pt>
                <c:pt idx="258">
                  <c:v>44355</c:v>
                </c:pt>
                <c:pt idx="259">
                  <c:v>44354</c:v>
                </c:pt>
                <c:pt idx="260">
                  <c:v>44351</c:v>
                </c:pt>
                <c:pt idx="261">
                  <c:v>44350</c:v>
                </c:pt>
                <c:pt idx="262">
                  <c:v>44349</c:v>
                </c:pt>
                <c:pt idx="263">
                  <c:v>44348</c:v>
                </c:pt>
                <c:pt idx="264">
                  <c:v>44347</c:v>
                </c:pt>
                <c:pt idx="265">
                  <c:v>44344</c:v>
                </c:pt>
                <c:pt idx="266">
                  <c:v>44343</c:v>
                </c:pt>
                <c:pt idx="267">
                  <c:v>44342</c:v>
                </c:pt>
                <c:pt idx="268">
                  <c:v>44341</c:v>
                </c:pt>
                <c:pt idx="269">
                  <c:v>44340</c:v>
                </c:pt>
                <c:pt idx="270">
                  <c:v>44337</c:v>
                </c:pt>
                <c:pt idx="271">
                  <c:v>44336</c:v>
                </c:pt>
                <c:pt idx="272">
                  <c:v>44335</c:v>
                </c:pt>
                <c:pt idx="273">
                  <c:v>44334</c:v>
                </c:pt>
                <c:pt idx="274">
                  <c:v>44333</c:v>
                </c:pt>
                <c:pt idx="275">
                  <c:v>44330</c:v>
                </c:pt>
                <c:pt idx="276">
                  <c:v>44329</c:v>
                </c:pt>
                <c:pt idx="277">
                  <c:v>44328</c:v>
                </c:pt>
                <c:pt idx="278">
                  <c:v>44327</c:v>
                </c:pt>
                <c:pt idx="279">
                  <c:v>44326</c:v>
                </c:pt>
                <c:pt idx="280">
                  <c:v>44324</c:v>
                </c:pt>
                <c:pt idx="281">
                  <c:v>44323</c:v>
                </c:pt>
                <c:pt idx="282">
                  <c:v>44322</c:v>
                </c:pt>
                <c:pt idx="283">
                  <c:v>44316</c:v>
                </c:pt>
                <c:pt idx="284">
                  <c:v>44315</c:v>
                </c:pt>
                <c:pt idx="285">
                  <c:v>44314</c:v>
                </c:pt>
                <c:pt idx="286">
                  <c:v>44313</c:v>
                </c:pt>
                <c:pt idx="287">
                  <c:v>44312</c:v>
                </c:pt>
                <c:pt idx="288">
                  <c:v>44311</c:v>
                </c:pt>
                <c:pt idx="289">
                  <c:v>44309</c:v>
                </c:pt>
                <c:pt idx="290">
                  <c:v>44308</c:v>
                </c:pt>
                <c:pt idx="291">
                  <c:v>44307</c:v>
                </c:pt>
                <c:pt idx="292">
                  <c:v>44306</c:v>
                </c:pt>
                <c:pt idx="293">
                  <c:v>44305</c:v>
                </c:pt>
                <c:pt idx="294">
                  <c:v>44302</c:v>
                </c:pt>
                <c:pt idx="295">
                  <c:v>44301</c:v>
                </c:pt>
                <c:pt idx="296">
                  <c:v>44300</c:v>
                </c:pt>
                <c:pt idx="297">
                  <c:v>44299</c:v>
                </c:pt>
                <c:pt idx="298">
                  <c:v>44298</c:v>
                </c:pt>
                <c:pt idx="299">
                  <c:v>44295</c:v>
                </c:pt>
                <c:pt idx="300">
                  <c:v>44294</c:v>
                </c:pt>
                <c:pt idx="301">
                  <c:v>44293</c:v>
                </c:pt>
                <c:pt idx="302">
                  <c:v>44292</c:v>
                </c:pt>
              </c:numCache>
            </c:numRef>
          </c:cat>
          <c:val>
            <c:numRef>
              <c:f>'Sheet1 (2)'!$D$3:$D$305</c:f>
              <c:numCache>
                <c:formatCode>General</c:formatCode>
                <c:ptCount val="303"/>
                <c:pt idx="1">
                  <c:v>3550.1</c:v>
                </c:pt>
                <c:pt idx="2">
                  <c:v>3700.1</c:v>
                </c:pt>
                <c:pt idx="3">
                  <c:v>3737.8</c:v>
                </c:pt>
                <c:pt idx="4">
                  <c:v>3742</c:v>
                </c:pt>
                <c:pt idx="5">
                  <c:v>3751.4</c:v>
                </c:pt>
                <c:pt idx="6">
                  <c:v>3777</c:v>
                </c:pt>
                <c:pt idx="7">
                  <c:v>3789.1</c:v>
                </c:pt>
                <c:pt idx="8">
                  <c:v>3792.7</c:v>
                </c:pt>
                <c:pt idx="9">
                  <c:v>3789.8</c:v>
                </c:pt>
                <c:pt idx="10">
                  <c:v>3789.8</c:v>
                </c:pt>
                <c:pt idx="11">
                  <c:v>3785.3</c:v>
                </c:pt>
                <c:pt idx="12">
                  <c:v>3766.9</c:v>
                </c:pt>
                <c:pt idx="13">
                  <c:v>3761.4</c:v>
                </c:pt>
                <c:pt idx="14">
                  <c:v>3754.7</c:v>
                </c:pt>
                <c:pt idx="15">
                  <c:v>3747.3</c:v>
                </c:pt>
                <c:pt idx="16">
                  <c:v>3749.1</c:v>
                </c:pt>
                <c:pt idx="17">
                  <c:v>3754.9</c:v>
                </c:pt>
                <c:pt idx="18">
                  <c:v>3760.2</c:v>
                </c:pt>
                <c:pt idx="19">
                  <c:v>3815.1</c:v>
                </c:pt>
                <c:pt idx="20">
                  <c:v>3817.6</c:v>
                </c:pt>
                <c:pt idx="21">
                  <c:v>3839.7</c:v>
                </c:pt>
                <c:pt idx="22">
                  <c:v>3843.9</c:v>
                </c:pt>
                <c:pt idx="23">
                  <c:v>3858.9</c:v>
                </c:pt>
                <c:pt idx="24">
                  <c:v>3866.6</c:v>
                </c:pt>
                <c:pt idx="25">
                  <c:v>3869.2</c:v>
                </c:pt>
                <c:pt idx="26">
                  <c:v>3869.2</c:v>
                </c:pt>
                <c:pt idx="27">
                  <c:v>3879.1</c:v>
                </c:pt>
                <c:pt idx="28">
                  <c:v>3879.1</c:v>
                </c:pt>
                <c:pt idx="29">
                  <c:v>3879.3</c:v>
                </c:pt>
                <c:pt idx="30">
                  <c:v>3911.5</c:v>
                </c:pt>
                <c:pt idx="31">
                  <c:v>3912.3</c:v>
                </c:pt>
                <c:pt idx="32">
                  <c:v>3907.6</c:v>
                </c:pt>
                <c:pt idx="33">
                  <c:v>3898.9</c:v>
                </c:pt>
                <c:pt idx="34">
                  <c:v>3893.2</c:v>
                </c:pt>
                <c:pt idx="35">
                  <c:v>3892.6</c:v>
                </c:pt>
                <c:pt idx="36">
                  <c:v>3892.6</c:v>
                </c:pt>
                <c:pt idx="37">
                  <c:v>3892.6</c:v>
                </c:pt>
                <c:pt idx="38">
                  <c:v>3900.2</c:v>
                </c:pt>
                <c:pt idx="39">
                  <c:v>3905.6</c:v>
                </c:pt>
                <c:pt idx="40">
                  <c:v>3906.2</c:v>
                </c:pt>
                <c:pt idx="41">
                  <c:v>3906.2</c:v>
                </c:pt>
                <c:pt idx="42">
                  <c:v>3900.3</c:v>
                </c:pt>
                <c:pt idx="43">
                  <c:v>3900.3</c:v>
                </c:pt>
                <c:pt idx="44">
                  <c:v>3895.3</c:v>
                </c:pt>
                <c:pt idx="45">
                  <c:v>3895.3</c:v>
                </c:pt>
                <c:pt idx="46">
                  <c:v>3882.6</c:v>
                </c:pt>
                <c:pt idx="47">
                  <c:v>3882.6</c:v>
                </c:pt>
                <c:pt idx="48">
                  <c:v>3882.6</c:v>
                </c:pt>
                <c:pt idx="49">
                  <c:v>3886.9</c:v>
                </c:pt>
                <c:pt idx="50">
                  <c:v>3890.3</c:v>
                </c:pt>
                <c:pt idx="51">
                  <c:v>3890.3</c:v>
                </c:pt>
                <c:pt idx="52">
                  <c:v>3872.1</c:v>
                </c:pt>
                <c:pt idx="53">
                  <c:v>3869.5</c:v>
                </c:pt>
                <c:pt idx="54">
                  <c:v>3863.6</c:v>
                </c:pt>
                <c:pt idx="55">
                  <c:v>3846.2</c:v>
                </c:pt>
                <c:pt idx="56">
                  <c:v>3843.7</c:v>
                </c:pt>
                <c:pt idx="57">
                  <c:v>3842.6</c:v>
                </c:pt>
                <c:pt idx="58">
                  <c:v>3813.5</c:v>
                </c:pt>
                <c:pt idx="59">
                  <c:v>3812.2</c:v>
                </c:pt>
                <c:pt idx="60">
                  <c:v>3812.2</c:v>
                </c:pt>
                <c:pt idx="61">
                  <c:v>3801.1</c:v>
                </c:pt>
                <c:pt idx="62">
                  <c:v>3740.6</c:v>
                </c:pt>
                <c:pt idx="63">
                  <c:v>3735.2</c:v>
                </c:pt>
                <c:pt idx="64">
                  <c:v>3726.6</c:v>
                </c:pt>
                <c:pt idx="65">
                  <c:v>3719.3</c:v>
                </c:pt>
                <c:pt idx="66">
                  <c:v>3712.5</c:v>
                </c:pt>
                <c:pt idx="67">
                  <c:v>3703.2</c:v>
                </c:pt>
                <c:pt idx="68">
                  <c:v>3703.6</c:v>
                </c:pt>
                <c:pt idx="69">
                  <c:v>3700.2</c:v>
                </c:pt>
                <c:pt idx="70">
                  <c:v>3700.9</c:v>
                </c:pt>
                <c:pt idx="71">
                  <c:v>3704.1</c:v>
                </c:pt>
                <c:pt idx="72">
                  <c:v>3705.3</c:v>
                </c:pt>
                <c:pt idx="73">
                  <c:v>3705.3</c:v>
                </c:pt>
                <c:pt idx="74">
                  <c:v>3646.9</c:v>
                </c:pt>
                <c:pt idx="75">
                  <c:v>3641.2</c:v>
                </c:pt>
                <c:pt idx="76">
                  <c:v>3630.1</c:v>
                </c:pt>
                <c:pt idx="77">
                  <c:v>3626.7</c:v>
                </c:pt>
                <c:pt idx="78">
                  <c:v>3651.3</c:v>
                </c:pt>
                <c:pt idx="79">
                  <c:v>3651.3</c:v>
                </c:pt>
                <c:pt idx="80">
                  <c:v>3652.2</c:v>
                </c:pt>
                <c:pt idx="81">
                  <c:v>3653.6</c:v>
                </c:pt>
                <c:pt idx="82">
                  <c:v>3653.6</c:v>
                </c:pt>
                <c:pt idx="83">
                  <c:v>3654.8</c:v>
                </c:pt>
                <c:pt idx="84">
                  <c:v>3654.8</c:v>
                </c:pt>
                <c:pt idx="85">
                  <c:v>3655.9</c:v>
                </c:pt>
                <c:pt idx="86">
                  <c:v>3655.9</c:v>
                </c:pt>
                <c:pt idx="87">
                  <c:v>3654.8</c:v>
                </c:pt>
                <c:pt idx="88">
                  <c:v>3651.2</c:v>
                </c:pt>
                <c:pt idx="89">
                  <c:v>3648.3</c:v>
                </c:pt>
                <c:pt idx="90">
                  <c:v>3640.3</c:v>
                </c:pt>
                <c:pt idx="91">
                  <c:v>3640.3</c:v>
                </c:pt>
                <c:pt idx="92">
                  <c:v>3639</c:v>
                </c:pt>
                <c:pt idx="93">
                  <c:v>3633</c:v>
                </c:pt>
                <c:pt idx="94">
                  <c:v>3632.2</c:v>
                </c:pt>
                <c:pt idx="95">
                  <c:v>3632.2</c:v>
                </c:pt>
                <c:pt idx="96">
                  <c:v>3632.2</c:v>
                </c:pt>
                <c:pt idx="97">
                  <c:v>3632.2</c:v>
                </c:pt>
                <c:pt idx="98">
                  <c:v>3632.2</c:v>
                </c:pt>
                <c:pt idx="99">
                  <c:v>3632.2</c:v>
                </c:pt>
                <c:pt idx="100">
                  <c:v>3632.2</c:v>
                </c:pt>
                <c:pt idx="101">
                  <c:v>3632.2</c:v>
                </c:pt>
                <c:pt idx="102">
                  <c:v>3632.5</c:v>
                </c:pt>
                <c:pt idx="103">
                  <c:v>3632.5</c:v>
                </c:pt>
                <c:pt idx="104">
                  <c:v>3633.2</c:v>
                </c:pt>
                <c:pt idx="105">
                  <c:v>3633.2</c:v>
                </c:pt>
                <c:pt idx="106">
                  <c:v>3632</c:v>
                </c:pt>
                <c:pt idx="107">
                  <c:v>3633.6</c:v>
                </c:pt>
                <c:pt idx="108">
                  <c:v>3633.6</c:v>
                </c:pt>
                <c:pt idx="109">
                  <c:v>3629.5</c:v>
                </c:pt>
                <c:pt idx="110">
                  <c:v>3625.9</c:v>
                </c:pt>
                <c:pt idx="111">
                  <c:v>3620.2</c:v>
                </c:pt>
                <c:pt idx="112">
                  <c:v>3581.2</c:v>
                </c:pt>
                <c:pt idx="113">
                  <c:v>3567</c:v>
                </c:pt>
                <c:pt idx="114">
                  <c:v>3563.5</c:v>
                </c:pt>
                <c:pt idx="115">
                  <c:v>3562.3</c:v>
                </c:pt>
                <c:pt idx="116">
                  <c:v>3562.3</c:v>
                </c:pt>
                <c:pt idx="117">
                  <c:v>3568.6</c:v>
                </c:pt>
                <c:pt idx="118">
                  <c:v>3576.9</c:v>
                </c:pt>
                <c:pt idx="119">
                  <c:v>3576.9</c:v>
                </c:pt>
                <c:pt idx="120">
                  <c:v>3576.9</c:v>
                </c:pt>
                <c:pt idx="121">
                  <c:v>3576.9</c:v>
                </c:pt>
                <c:pt idx="122">
                  <c:v>3557.2</c:v>
                </c:pt>
                <c:pt idx="123">
                  <c:v>3543.5</c:v>
                </c:pt>
                <c:pt idx="124">
                  <c:v>3465.5</c:v>
                </c:pt>
                <c:pt idx="125">
                  <c:v>3465.5</c:v>
                </c:pt>
                <c:pt idx="126">
                  <c:v>3463.8</c:v>
                </c:pt>
                <c:pt idx="127">
                  <c:v>3423.6</c:v>
                </c:pt>
                <c:pt idx="128">
                  <c:v>3419.2</c:v>
                </c:pt>
                <c:pt idx="129">
                  <c:v>3419.2</c:v>
                </c:pt>
                <c:pt idx="130">
                  <c:v>3370.2</c:v>
                </c:pt>
                <c:pt idx="131">
                  <c:v>3370.2</c:v>
                </c:pt>
                <c:pt idx="132">
                  <c:v>3365.3</c:v>
                </c:pt>
                <c:pt idx="133">
                  <c:v>3342.5</c:v>
                </c:pt>
                <c:pt idx="134">
                  <c:v>3331.6</c:v>
                </c:pt>
                <c:pt idx="135">
                  <c:v>3306.1</c:v>
                </c:pt>
                <c:pt idx="136">
                  <c:v>3289.5</c:v>
                </c:pt>
                <c:pt idx="137">
                  <c:v>3280.8</c:v>
                </c:pt>
                <c:pt idx="138">
                  <c:v>3262.3</c:v>
                </c:pt>
                <c:pt idx="139">
                  <c:v>3254.7</c:v>
                </c:pt>
                <c:pt idx="140">
                  <c:v>3254.7</c:v>
                </c:pt>
                <c:pt idx="141">
                  <c:v>3245.4</c:v>
                </c:pt>
                <c:pt idx="142">
                  <c:v>3238.4</c:v>
                </c:pt>
                <c:pt idx="143">
                  <c:v>3236.1</c:v>
                </c:pt>
                <c:pt idx="144">
                  <c:v>3225.7</c:v>
                </c:pt>
                <c:pt idx="145">
                  <c:v>3213.3</c:v>
                </c:pt>
                <c:pt idx="146">
                  <c:v>3248.8</c:v>
                </c:pt>
                <c:pt idx="147">
                  <c:v>3265</c:v>
                </c:pt>
                <c:pt idx="148">
                  <c:v>3286.2</c:v>
                </c:pt>
                <c:pt idx="149">
                  <c:v>3334.4</c:v>
                </c:pt>
                <c:pt idx="150">
                  <c:v>3418.7</c:v>
                </c:pt>
                <c:pt idx="151">
                  <c:v>3472.7</c:v>
                </c:pt>
                <c:pt idx="152">
                  <c:v>3482.4</c:v>
                </c:pt>
                <c:pt idx="153">
                  <c:v>3514.9</c:v>
                </c:pt>
                <c:pt idx="154">
                  <c:v>3520.6</c:v>
                </c:pt>
                <c:pt idx="155">
                  <c:v>3556.7</c:v>
                </c:pt>
                <c:pt idx="156">
                  <c:v>3596.7</c:v>
                </c:pt>
                <c:pt idx="157">
                  <c:v>3626.6</c:v>
                </c:pt>
                <c:pt idx="158">
                  <c:v>3652</c:v>
                </c:pt>
                <c:pt idx="159">
                  <c:v>3653.1</c:v>
                </c:pt>
                <c:pt idx="160">
                  <c:v>3660.8</c:v>
                </c:pt>
                <c:pt idx="161">
                  <c:v>3667.9</c:v>
                </c:pt>
                <c:pt idx="162">
                  <c:v>3721.6</c:v>
                </c:pt>
                <c:pt idx="163">
                  <c:v>3734.8</c:v>
                </c:pt>
                <c:pt idx="164">
                  <c:v>3736</c:v>
                </c:pt>
                <c:pt idx="165">
                  <c:v>3755.6</c:v>
                </c:pt>
                <c:pt idx="166">
                  <c:v>3795.8</c:v>
                </c:pt>
                <c:pt idx="167">
                  <c:v>3795</c:v>
                </c:pt>
                <c:pt idx="168">
                  <c:v>3791.5</c:v>
                </c:pt>
                <c:pt idx="169">
                  <c:v>3792.1</c:v>
                </c:pt>
                <c:pt idx="170">
                  <c:v>3791.6</c:v>
                </c:pt>
                <c:pt idx="171">
                  <c:v>3792.6</c:v>
                </c:pt>
                <c:pt idx="172">
                  <c:v>3793.1</c:v>
                </c:pt>
                <c:pt idx="173">
                  <c:v>3773.8</c:v>
                </c:pt>
                <c:pt idx="174">
                  <c:v>3726.3</c:v>
                </c:pt>
                <c:pt idx="175">
                  <c:v>3722.4</c:v>
                </c:pt>
                <c:pt idx="176">
                  <c:v>3722.2</c:v>
                </c:pt>
                <c:pt idx="177">
                  <c:v>3715.8</c:v>
                </c:pt>
                <c:pt idx="178">
                  <c:v>3719.2</c:v>
                </c:pt>
                <c:pt idx="179">
                  <c:v>3715.3</c:v>
                </c:pt>
                <c:pt idx="180">
                  <c:v>3715.3</c:v>
                </c:pt>
                <c:pt idx="181">
                  <c:v>3691.3</c:v>
                </c:pt>
                <c:pt idx="182">
                  <c:v>3695.3</c:v>
                </c:pt>
                <c:pt idx="183">
                  <c:v>3695.2</c:v>
                </c:pt>
                <c:pt idx="184">
                  <c:v>3686.1</c:v>
                </c:pt>
                <c:pt idx="185">
                  <c:v>3707.9</c:v>
                </c:pt>
                <c:pt idx="186">
                  <c:v>3713.6</c:v>
                </c:pt>
                <c:pt idx="187">
                  <c:v>3755.3</c:v>
                </c:pt>
                <c:pt idx="188">
                  <c:v>3760.1</c:v>
                </c:pt>
                <c:pt idx="189">
                  <c:v>3760.1</c:v>
                </c:pt>
                <c:pt idx="190">
                  <c:v>3756.3</c:v>
                </c:pt>
                <c:pt idx="191">
                  <c:v>3757.8</c:v>
                </c:pt>
                <c:pt idx="192">
                  <c:v>3758.9</c:v>
                </c:pt>
                <c:pt idx="193">
                  <c:v>3758.9</c:v>
                </c:pt>
                <c:pt idx="194">
                  <c:v>3758.9</c:v>
                </c:pt>
                <c:pt idx="195">
                  <c:v>3750.2</c:v>
                </c:pt>
                <c:pt idx="196">
                  <c:v>3748.5</c:v>
                </c:pt>
                <c:pt idx="197">
                  <c:v>3716.5</c:v>
                </c:pt>
                <c:pt idx="198">
                  <c:v>3712.2</c:v>
                </c:pt>
                <c:pt idx="199">
                  <c:v>3709.8</c:v>
                </c:pt>
                <c:pt idx="200">
                  <c:v>3703</c:v>
                </c:pt>
                <c:pt idx="201">
                  <c:v>3695.2</c:v>
                </c:pt>
                <c:pt idx="202">
                  <c:v>3694.7</c:v>
                </c:pt>
                <c:pt idx="203">
                  <c:v>3692.5</c:v>
                </c:pt>
                <c:pt idx="204">
                  <c:v>3692.5</c:v>
                </c:pt>
                <c:pt idx="205">
                  <c:v>3691.8</c:v>
                </c:pt>
                <c:pt idx="206">
                  <c:v>3691.4</c:v>
                </c:pt>
                <c:pt idx="207">
                  <c:v>3699.8</c:v>
                </c:pt>
                <c:pt idx="208">
                  <c:v>3723.5</c:v>
                </c:pt>
                <c:pt idx="209">
                  <c:v>3720</c:v>
                </c:pt>
                <c:pt idx="210">
                  <c:v>3717.9</c:v>
                </c:pt>
                <c:pt idx="211">
                  <c:v>3728.7</c:v>
                </c:pt>
                <c:pt idx="212">
                  <c:v>3728.6</c:v>
                </c:pt>
                <c:pt idx="213">
                  <c:v>3728</c:v>
                </c:pt>
                <c:pt idx="214">
                  <c:v>3727.8</c:v>
                </c:pt>
                <c:pt idx="215">
                  <c:v>3740.8</c:v>
                </c:pt>
                <c:pt idx="216">
                  <c:v>3739.4</c:v>
                </c:pt>
                <c:pt idx="217">
                  <c:v>3755.6</c:v>
                </c:pt>
                <c:pt idx="218">
                  <c:v>3756.9</c:v>
                </c:pt>
                <c:pt idx="219">
                  <c:v>3752.5</c:v>
                </c:pt>
                <c:pt idx="220">
                  <c:v>3743.3</c:v>
                </c:pt>
                <c:pt idx="221">
                  <c:v>3745</c:v>
                </c:pt>
                <c:pt idx="222">
                  <c:v>3745.9</c:v>
                </c:pt>
                <c:pt idx="223">
                  <c:v>3730.5</c:v>
                </c:pt>
                <c:pt idx="224">
                  <c:v>3732.2</c:v>
                </c:pt>
                <c:pt idx="225">
                  <c:v>3736.8</c:v>
                </c:pt>
                <c:pt idx="226">
                  <c:v>3738.1</c:v>
                </c:pt>
                <c:pt idx="227">
                  <c:v>3738.2</c:v>
                </c:pt>
                <c:pt idx="228">
                  <c:v>3740.3</c:v>
                </c:pt>
                <c:pt idx="229">
                  <c:v>3740.3</c:v>
                </c:pt>
                <c:pt idx="230">
                  <c:v>3739.9</c:v>
                </c:pt>
                <c:pt idx="231">
                  <c:v>3727.5</c:v>
                </c:pt>
                <c:pt idx="232">
                  <c:v>3727.5</c:v>
                </c:pt>
                <c:pt idx="233">
                  <c:v>3725.2</c:v>
                </c:pt>
                <c:pt idx="234">
                  <c:v>3725.3</c:v>
                </c:pt>
                <c:pt idx="235">
                  <c:v>3721.2</c:v>
                </c:pt>
                <c:pt idx="236">
                  <c:v>3712.6</c:v>
                </c:pt>
                <c:pt idx="237">
                  <c:v>3712.6</c:v>
                </c:pt>
                <c:pt idx="238">
                  <c:v>3709.3</c:v>
                </c:pt>
                <c:pt idx="239">
                  <c:v>3706.4</c:v>
                </c:pt>
                <c:pt idx="240">
                  <c:v>3703.8</c:v>
                </c:pt>
                <c:pt idx="241">
                  <c:v>3702.2</c:v>
                </c:pt>
                <c:pt idx="242">
                  <c:v>3702.5</c:v>
                </c:pt>
                <c:pt idx="243">
                  <c:v>3703.5</c:v>
                </c:pt>
                <c:pt idx="244">
                  <c:v>3703.5</c:v>
                </c:pt>
                <c:pt idx="245">
                  <c:v>3700.8</c:v>
                </c:pt>
                <c:pt idx="246">
                  <c:v>3700.8</c:v>
                </c:pt>
                <c:pt idx="247">
                  <c:v>3700.8</c:v>
                </c:pt>
                <c:pt idx="248">
                  <c:v>3706.5</c:v>
                </c:pt>
                <c:pt idx="249">
                  <c:v>3709.8</c:v>
                </c:pt>
                <c:pt idx="250">
                  <c:v>3719.3</c:v>
                </c:pt>
                <c:pt idx="251">
                  <c:v>3715.7</c:v>
                </c:pt>
                <c:pt idx="252">
                  <c:v>3715.2</c:v>
                </c:pt>
                <c:pt idx="253">
                  <c:v>3699.4</c:v>
                </c:pt>
                <c:pt idx="254">
                  <c:v>3667.5</c:v>
                </c:pt>
                <c:pt idx="255">
                  <c:v>3628.6</c:v>
                </c:pt>
                <c:pt idx="256">
                  <c:v>3594.4</c:v>
                </c:pt>
                <c:pt idx="257">
                  <c:v>3594.4</c:v>
                </c:pt>
                <c:pt idx="258">
                  <c:v>3595.8</c:v>
                </c:pt>
                <c:pt idx="259">
                  <c:v>3593.9</c:v>
                </c:pt>
                <c:pt idx="260">
                  <c:v>3574.9</c:v>
                </c:pt>
                <c:pt idx="261">
                  <c:v>3572.6</c:v>
                </c:pt>
                <c:pt idx="262">
                  <c:v>3565.4</c:v>
                </c:pt>
                <c:pt idx="263">
                  <c:v>3541.4</c:v>
                </c:pt>
                <c:pt idx="264">
                  <c:v>3517.1</c:v>
                </c:pt>
                <c:pt idx="265">
                  <c:v>3493.4</c:v>
                </c:pt>
                <c:pt idx="266">
                  <c:v>3495.3</c:v>
                </c:pt>
                <c:pt idx="267">
                  <c:v>3509.7</c:v>
                </c:pt>
                <c:pt idx="268">
                  <c:v>3546.2</c:v>
                </c:pt>
                <c:pt idx="269">
                  <c:v>3587.6</c:v>
                </c:pt>
                <c:pt idx="270">
                  <c:v>3748.8</c:v>
                </c:pt>
                <c:pt idx="271">
                  <c:v>3821.7</c:v>
                </c:pt>
                <c:pt idx="272">
                  <c:v>3897.4</c:v>
                </c:pt>
                <c:pt idx="273">
                  <c:v>3903.1</c:v>
                </c:pt>
                <c:pt idx="274">
                  <c:v>3942.4</c:v>
                </c:pt>
                <c:pt idx="275">
                  <c:v>4043.3</c:v>
                </c:pt>
                <c:pt idx="276">
                  <c:v>4040.4</c:v>
                </c:pt>
                <c:pt idx="277">
                  <c:v>3763.6</c:v>
                </c:pt>
                <c:pt idx="278">
                  <c:v>3645.2</c:v>
                </c:pt>
                <c:pt idx="279">
                  <c:v>3614.8</c:v>
                </c:pt>
                <c:pt idx="280">
                  <c:v>3601.1</c:v>
                </c:pt>
                <c:pt idx="281">
                  <c:v>3582.9</c:v>
                </c:pt>
                <c:pt idx="282">
                  <c:v>3506.8</c:v>
                </c:pt>
                <c:pt idx="283">
                  <c:v>3473.1</c:v>
                </c:pt>
                <c:pt idx="284">
                  <c:v>3473.1</c:v>
                </c:pt>
                <c:pt idx="285">
                  <c:v>3435</c:v>
                </c:pt>
                <c:pt idx="286">
                  <c:v>3428.6</c:v>
                </c:pt>
                <c:pt idx="287">
                  <c:v>3422.5</c:v>
                </c:pt>
                <c:pt idx="288">
                  <c:v>3413.7</c:v>
                </c:pt>
                <c:pt idx="289">
                  <c:v>3413.7</c:v>
                </c:pt>
                <c:pt idx="290">
                  <c:v>3401.9</c:v>
                </c:pt>
                <c:pt idx="291">
                  <c:v>3370</c:v>
                </c:pt>
                <c:pt idx="292">
                  <c:v>3353.9</c:v>
                </c:pt>
                <c:pt idx="293">
                  <c:v>3353.9</c:v>
                </c:pt>
                <c:pt idx="294">
                  <c:v>3351.9</c:v>
                </c:pt>
                <c:pt idx="295">
                  <c:v>3352.9</c:v>
                </c:pt>
                <c:pt idx="296">
                  <c:v>3353.5</c:v>
                </c:pt>
                <c:pt idx="297">
                  <c:v>3353.5</c:v>
                </c:pt>
                <c:pt idx="298">
                  <c:v>3350.9</c:v>
                </c:pt>
                <c:pt idx="299">
                  <c:v>3312.6</c:v>
                </c:pt>
                <c:pt idx="300">
                  <c:v>3307.5</c:v>
                </c:pt>
                <c:pt idx="301">
                  <c:v>3286.6</c:v>
                </c:pt>
                <c:pt idx="302">
                  <c:v>3272</c:v>
                </c:pt>
              </c:numCache>
            </c:numRef>
          </c:val>
          <c:smooth val="0"/>
          <c:extLst>
            <c:ext xmlns:c16="http://schemas.microsoft.com/office/drawing/2014/chart" uri="{C3380CC4-5D6E-409C-BE32-E72D297353CC}">
              <c16:uniqueId val="{00000002-D7DF-4C14-B04B-451F2317AAD5}"/>
            </c:ext>
          </c:extLst>
        </c:ser>
        <c:ser>
          <c:idx val="2"/>
          <c:order val="3"/>
          <c:tx>
            <c:strRef>
              <c:f>'Sheet1 (2)'!$E$2</c:f>
              <c:strCache>
                <c:ptCount val="1"/>
                <c:pt idx="0">
                  <c:v>主焦煤</c:v>
                </c:pt>
              </c:strCache>
            </c:strRef>
          </c:tx>
          <c:spPr>
            <a:ln w="19050" cap="rnd">
              <a:solidFill>
                <a:srgbClr val="C00000"/>
              </a:solidFill>
              <a:round/>
            </a:ln>
            <a:effectLst/>
          </c:spPr>
          <c:marker>
            <c:symbol val="none"/>
          </c:marker>
          <c:cat>
            <c:numRef>
              <c:f>'Sheet1 (2)'!$A$3:$A$305</c:f>
              <c:numCache>
                <c:formatCode>yyyy\-mm\-dd</c:formatCode>
                <c:ptCount val="303"/>
                <c:pt idx="0">
                  <c:v>44733</c:v>
                </c:pt>
                <c:pt idx="1">
                  <c:v>44732</c:v>
                </c:pt>
                <c:pt idx="2">
                  <c:v>44729</c:v>
                </c:pt>
                <c:pt idx="3">
                  <c:v>44728</c:v>
                </c:pt>
                <c:pt idx="4">
                  <c:v>44727</c:v>
                </c:pt>
                <c:pt idx="5">
                  <c:v>44726</c:v>
                </c:pt>
                <c:pt idx="6">
                  <c:v>44725</c:v>
                </c:pt>
                <c:pt idx="7">
                  <c:v>44722</c:v>
                </c:pt>
                <c:pt idx="8">
                  <c:v>44721</c:v>
                </c:pt>
                <c:pt idx="9">
                  <c:v>44720</c:v>
                </c:pt>
                <c:pt idx="10">
                  <c:v>44719</c:v>
                </c:pt>
                <c:pt idx="11">
                  <c:v>44718</c:v>
                </c:pt>
                <c:pt idx="12">
                  <c:v>44714</c:v>
                </c:pt>
                <c:pt idx="13">
                  <c:v>44713</c:v>
                </c:pt>
                <c:pt idx="14">
                  <c:v>44712</c:v>
                </c:pt>
                <c:pt idx="15">
                  <c:v>44711</c:v>
                </c:pt>
                <c:pt idx="16">
                  <c:v>44708</c:v>
                </c:pt>
                <c:pt idx="17">
                  <c:v>44707</c:v>
                </c:pt>
                <c:pt idx="18">
                  <c:v>44706</c:v>
                </c:pt>
                <c:pt idx="19">
                  <c:v>44705</c:v>
                </c:pt>
                <c:pt idx="20">
                  <c:v>44704</c:v>
                </c:pt>
                <c:pt idx="21">
                  <c:v>44701</c:v>
                </c:pt>
                <c:pt idx="22">
                  <c:v>44700</c:v>
                </c:pt>
                <c:pt idx="23">
                  <c:v>44699</c:v>
                </c:pt>
                <c:pt idx="24">
                  <c:v>44698</c:v>
                </c:pt>
                <c:pt idx="25">
                  <c:v>44697</c:v>
                </c:pt>
                <c:pt idx="26">
                  <c:v>44694</c:v>
                </c:pt>
                <c:pt idx="27">
                  <c:v>44693</c:v>
                </c:pt>
                <c:pt idx="28">
                  <c:v>44692</c:v>
                </c:pt>
                <c:pt idx="29">
                  <c:v>44691</c:v>
                </c:pt>
                <c:pt idx="30">
                  <c:v>44690</c:v>
                </c:pt>
                <c:pt idx="31">
                  <c:v>44688</c:v>
                </c:pt>
                <c:pt idx="32">
                  <c:v>44687</c:v>
                </c:pt>
                <c:pt idx="33">
                  <c:v>44686</c:v>
                </c:pt>
                <c:pt idx="34">
                  <c:v>44680</c:v>
                </c:pt>
                <c:pt idx="35">
                  <c:v>44679</c:v>
                </c:pt>
                <c:pt idx="36">
                  <c:v>44678</c:v>
                </c:pt>
                <c:pt idx="37">
                  <c:v>44677</c:v>
                </c:pt>
                <c:pt idx="38">
                  <c:v>44676</c:v>
                </c:pt>
                <c:pt idx="39">
                  <c:v>44675</c:v>
                </c:pt>
                <c:pt idx="40">
                  <c:v>44673</c:v>
                </c:pt>
                <c:pt idx="41">
                  <c:v>44672</c:v>
                </c:pt>
                <c:pt idx="42">
                  <c:v>44671</c:v>
                </c:pt>
                <c:pt idx="43">
                  <c:v>44670</c:v>
                </c:pt>
                <c:pt idx="44">
                  <c:v>44669</c:v>
                </c:pt>
                <c:pt idx="45">
                  <c:v>44666</c:v>
                </c:pt>
                <c:pt idx="46">
                  <c:v>44665</c:v>
                </c:pt>
                <c:pt idx="47">
                  <c:v>44664</c:v>
                </c:pt>
                <c:pt idx="48">
                  <c:v>44663</c:v>
                </c:pt>
                <c:pt idx="49">
                  <c:v>44662</c:v>
                </c:pt>
                <c:pt idx="50">
                  <c:v>44659</c:v>
                </c:pt>
                <c:pt idx="51">
                  <c:v>44658</c:v>
                </c:pt>
                <c:pt idx="52">
                  <c:v>44657</c:v>
                </c:pt>
                <c:pt idx="53">
                  <c:v>44653</c:v>
                </c:pt>
                <c:pt idx="54">
                  <c:v>44652</c:v>
                </c:pt>
                <c:pt idx="55">
                  <c:v>44651</c:v>
                </c:pt>
                <c:pt idx="56">
                  <c:v>44650</c:v>
                </c:pt>
                <c:pt idx="57">
                  <c:v>44649</c:v>
                </c:pt>
                <c:pt idx="58">
                  <c:v>44648</c:v>
                </c:pt>
                <c:pt idx="59">
                  <c:v>44645</c:v>
                </c:pt>
                <c:pt idx="60">
                  <c:v>44644</c:v>
                </c:pt>
                <c:pt idx="61">
                  <c:v>44643</c:v>
                </c:pt>
                <c:pt idx="62">
                  <c:v>44642</c:v>
                </c:pt>
                <c:pt idx="63">
                  <c:v>44641</c:v>
                </c:pt>
                <c:pt idx="64">
                  <c:v>44638</c:v>
                </c:pt>
                <c:pt idx="65">
                  <c:v>44637</c:v>
                </c:pt>
                <c:pt idx="66">
                  <c:v>44636</c:v>
                </c:pt>
                <c:pt idx="67">
                  <c:v>44635</c:v>
                </c:pt>
                <c:pt idx="68">
                  <c:v>44634</c:v>
                </c:pt>
                <c:pt idx="69">
                  <c:v>44631</c:v>
                </c:pt>
                <c:pt idx="70">
                  <c:v>44630</c:v>
                </c:pt>
                <c:pt idx="71">
                  <c:v>44629</c:v>
                </c:pt>
                <c:pt idx="72">
                  <c:v>44628</c:v>
                </c:pt>
                <c:pt idx="73">
                  <c:v>44627</c:v>
                </c:pt>
                <c:pt idx="74">
                  <c:v>44624</c:v>
                </c:pt>
                <c:pt idx="75">
                  <c:v>44623</c:v>
                </c:pt>
                <c:pt idx="76">
                  <c:v>44622</c:v>
                </c:pt>
                <c:pt idx="77">
                  <c:v>44621</c:v>
                </c:pt>
                <c:pt idx="78">
                  <c:v>44620</c:v>
                </c:pt>
                <c:pt idx="79">
                  <c:v>44617</c:v>
                </c:pt>
                <c:pt idx="80">
                  <c:v>44616</c:v>
                </c:pt>
                <c:pt idx="81">
                  <c:v>44615</c:v>
                </c:pt>
                <c:pt idx="82">
                  <c:v>44614</c:v>
                </c:pt>
                <c:pt idx="83">
                  <c:v>44613</c:v>
                </c:pt>
                <c:pt idx="84">
                  <c:v>44610</c:v>
                </c:pt>
                <c:pt idx="85">
                  <c:v>44609</c:v>
                </c:pt>
                <c:pt idx="86">
                  <c:v>44608</c:v>
                </c:pt>
                <c:pt idx="87">
                  <c:v>44607</c:v>
                </c:pt>
                <c:pt idx="88">
                  <c:v>44606</c:v>
                </c:pt>
                <c:pt idx="89">
                  <c:v>44603</c:v>
                </c:pt>
                <c:pt idx="90">
                  <c:v>44602</c:v>
                </c:pt>
                <c:pt idx="91">
                  <c:v>44601</c:v>
                </c:pt>
                <c:pt idx="92">
                  <c:v>44600</c:v>
                </c:pt>
                <c:pt idx="93">
                  <c:v>44599</c:v>
                </c:pt>
                <c:pt idx="94">
                  <c:v>44591</c:v>
                </c:pt>
                <c:pt idx="95">
                  <c:v>44590</c:v>
                </c:pt>
                <c:pt idx="96">
                  <c:v>44589</c:v>
                </c:pt>
                <c:pt idx="97">
                  <c:v>44588</c:v>
                </c:pt>
                <c:pt idx="98">
                  <c:v>44587</c:v>
                </c:pt>
                <c:pt idx="99">
                  <c:v>44586</c:v>
                </c:pt>
                <c:pt idx="100">
                  <c:v>44585</c:v>
                </c:pt>
                <c:pt idx="101">
                  <c:v>44582</c:v>
                </c:pt>
                <c:pt idx="102">
                  <c:v>44581</c:v>
                </c:pt>
                <c:pt idx="103">
                  <c:v>44580</c:v>
                </c:pt>
                <c:pt idx="104">
                  <c:v>44579</c:v>
                </c:pt>
                <c:pt idx="105">
                  <c:v>44578</c:v>
                </c:pt>
                <c:pt idx="106">
                  <c:v>44575</c:v>
                </c:pt>
                <c:pt idx="107">
                  <c:v>44574</c:v>
                </c:pt>
                <c:pt idx="108">
                  <c:v>44573</c:v>
                </c:pt>
                <c:pt idx="109">
                  <c:v>44572</c:v>
                </c:pt>
                <c:pt idx="110">
                  <c:v>44571</c:v>
                </c:pt>
                <c:pt idx="111">
                  <c:v>44568</c:v>
                </c:pt>
                <c:pt idx="112">
                  <c:v>44567</c:v>
                </c:pt>
                <c:pt idx="113">
                  <c:v>44566</c:v>
                </c:pt>
                <c:pt idx="114">
                  <c:v>44565</c:v>
                </c:pt>
                <c:pt idx="115">
                  <c:v>44561</c:v>
                </c:pt>
                <c:pt idx="116">
                  <c:v>44560</c:v>
                </c:pt>
                <c:pt idx="117">
                  <c:v>44559</c:v>
                </c:pt>
                <c:pt idx="118">
                  <c:v>44558</c:v>
                </c:pt>
                <c:pt idx="119">
                  <c:v>44557</c:v>
                </c:pt>
                <c:pt idx="120">
                  <c:v>44554</c:v>
                </c:pt>
                <c:pt idx="121">
                  <c:v>44553</c:v>
                </c:pt>
                <c:pt idx="122">
                  <c:v>44552</c:v>
                </c:pt>
                <c:pt idx="123">
                  <c:v>44551</c:v>
                </c:pt>
                <c:pt idx="124">
                  <c:v>44550</c:v>
                </c:pt>
                <c:pt idx="125">
                  <c:v>44547</c:v>
                </c:pt>
                <c:pt idx="126">
                  <c:v>44546</c:v>
                </c:pt>
                <c:pt idx="127">
                  <c:v>44545</c:v>
                </c:pt>
                <c:pt idx="128">
                  <c:v>44544</c:v>
                </c:pt>
                <c:pt idx="129">
                  <c:v>44543</c:v>
                </c:pt>
                <c:pt idx="130">
                  <c:v>44540</c:v>
                </c:pt>
                <c:pt idx="131">
                  <c:v>44539</c:v>
                </c:pt>
                <c:pt idx="132">
                  <c:v>44538</c:v>
                </c:pt>
                <c:pt idx="133">
                  <c:v>44537</c:v>
                </c:pt>
                <c:pt idx="134">
                  <c:v>44536</c:v>
                </c:pt>
                <c:pt idx="135">
                  <c:v>44533</c:v>
                </c:pt>
                <c:pt idx="136">
                  <c:v>44532</c:v>
                </c:pt>
                <c:pt idx="137">
                  <c:v>44531</c:v>
                </c:pt>
                <c:pt idx="138">
                  <c:v>44530</c:v>
                </c:pt>
                <c:pt idx="139">
                  <c:v>44529</c:v>
                </c:pt>
                <c:pt idx="140">
                  <c:v>44526</c:v>
                </c:pt>
                <c:pt idx="141">
                  <c:v>44525</c:v>
                </c:pt>
                <c:pt idx="142">
                  <c:v>44524</c:v>
                </c:pt>
                <c:pt idx="143">
                  <c:v>44523</c:v>
                </c:pt>
                <c:pt idx="144">
                  <c:v>44522</c:v>
                </c:pt>
                <c:pt idx="145">
                  <c:v>44519</c:v>
                </c:pt>
                <c:pt idx="146">
                  <c:v>44518</c:v>
                </c:pt>
                <c:pt idx="147">
                  <c:v>44517</c:v>
                </c:pt>
                <c:pt idx="148">
                  <c:v>44516</c:v>
                </c:pt>
                <c:pt idx="149">
                  <c:v>44515</c:v>
                </c:pt>
                <c:pt idx="150">
                  <c:v>44512</c:v>
                </c:pt>
                <c:pt idx="151">
                  <c:v>44511</c:v>
                </c:pt>
                <c:pt idx="152">
                  <c:v>44510</c:v>
                </c:pt>
                <c:pt idx="153">
                  <c:v>44509</c:v>
                </c:pt>
                <c:pt idx="154">
                  <c:v>44508</c:v>
                </c:pt>
                <c:pt idx="155">
                  <c:v>44505</c:v>
                </c:pt>
                <c:pt idx="156">
                  <c:v>44504</c:v>
                </c:pt>
                <c:pt idx="157">
                  <c:v>44503</c:v>
                </c:pt>
                <c:pt idx="158">
                  <c:v>44502</c:v>
                </c:pt>
                <c:pt idx="159">
                  <c:v>44501</c:v>
                </c:pt>
                <c:pt idx="160">
                  <c:v>44498</c:v>
                </c:pt>
                <c:pt idx="161">
                  <c:v>44497</c:v>
                </c:pt>
                <c:pt idx="162">
                  <c:v>44496</c:v>
                </c:pt>
                <c:pt idx="163">
                  <c:v>44495</c:v>
                </c:pt>
                <c:pt idx="164">
                  <c:v>44494</c:v>
                </c:pt>
                <c:pt idx="165">
                  <c:v>44491</c:v>
                </c:pt>
                <c:pt idx="166">
                  <c:v>44490</c:v>
                </c:pt>
                <c:pt idx="167">
                  <c:v>44489</c:v>
                </c:pt>
                <c:pt idx="168">
                  <c:v>44488</c:v>
                </c:pt>
                <c:pt idx="169">
                  <c:v>44487</c:v>
                </c:pt>
                <c:pt idx="170">
                  <c:v>44484</c:v>
                </c:pt>
                <c:pt idx="171">
                  <c:v>44483</c:v>
                </c:pt>
                <c:pt idx="172">
                  <c:v>44482</c:v>
                </c:pt>
                <c:pt idx="173">
                  <c:v>44481</c:v>
                </c:pt>
                <c:pt idx="174">
                  <c:v>44480</c:v>
                </c:pt>
                <c:pt idx="175">
                  <c:v>44478</c:v>
                </c:pt>
                <c:pt idx="176">
                  <c:v>44477</c:v>
                </c:pt>
                <c:pt idx="177">
                  <c:v>44469</c:v>
                </c:pt>
                <c:pt idx="178">
                  <c:v>44468</c:v>
                </c:pt>
                <c:pt idx="179">
                  <c:v>44467</c:v>
                </c:pt>
                <c:pt idx="180">
                  <c:v>44466</c:v>
                </c:pt>
                <c:pt idx="181">
                  <c:v>44465</c:v>
                </c:pt>
                <c:pt idx="182">
                  <c:v>44463</c:v>
                </c:pt>
                <c:pt idx="183">
                  <c:v>44462</c:v>
                </c:pt>
                <c:pt idx="184">
                  <c:v>44461</c:v>
                </c:pt>
                <c:pt idx="185">
                  <c:v>44457</c:v>
                </c:pt>
                <c:pt idx="186">
                  <c:v>44456</c:v>
                </c:pt>
                <c:pt idx="187">
                  <c:v>44455</c:v>
                </c:pt>
                <c:pt idx="188">
                  <c:v>44454</c:v>
                </c:pt>
                <c:pt idx="189">
                  <c:v>44453</c:v>
                </c:pt>
                <c:pt idx="190">
                  <c:v>44452</c:v>
                </c:pt>
                <c:pt idx="191">
                  <c:v>44449</c:v>
                </c:pt>
                <c:pt idx="192">
                  <c:v>44448</c:v>
                </c:pt>
                <c:pt idx="193">
                  <c:v>44447</c:v>
                </c:pt>
                <c:pt idx="194">
                  <c:v>44446</c:v>
                </c:pt>
                <c:pt idx="195">
                  <c:v>44445</c:v>
                </c:pt>
                <c:pt idx="196">
                  <c:v>44442</c:v>
                </c:pt>
                <c:pt idx="197">
                  <c:v>44441</c:v>
                </c:pt>
                <c:pt idx="198">
                  <c:v>44440</c:v>
                </c:pt>
                <c:pt idx="199">
                  <c:v>44439</c:v>
                </c:pt>
                <c:pt idx="200">
                  <c:v>44438</c:v>
                </c:pt>
                <c:pt idx="201">
                  <c:v>44435</c:v>
                </c:pt>
                <c:pt idx="202">
                  <c:v>44434</c:v>
                </c:pt>
                <c:pt idx="203">
                  <c:v>44433</c:v>
                </c:pt>
                <c:pt idx="204">
                  <c:v>44432</c:v>
                </c:pt>
                <c:pt idx="205">
                  <c:v>44431</c:v>
                </c:pt>
                <c:pt idx="206">
                  <c:v>44428</c:v>
                </c:pt>
                <c:pt idx="207">
                  <c:v>44427</c:v>
                </c:pt>
                <c:pt idx="208">
                  <c:v>44426</c:v>
                </c:pt>
                <c:pt idx="209">
                  <c:v>44425</c:v>
                </c:pt>
                <c:pt idx="210">
                  <c:v>44424</c:v>
                </c:pt>
                <c:pt idx="211">
                  <c:v>44421</c:v>
                </c:pt>
                <c:pt idx="212">
                  <c:v>44420</c:v>
                </c:pt>
                <c:pt idx="213">
                  <c:v>44419</c:v>
                </c:pt>
                <c:pt idx="214">
                  <c:v>44418</c:v>
                </c:pt>
                <c:pt idx="215">
                  <c:v>44417</c:v>
                </c:pt>
                <c:pt idx="216">
                  <c:v>44414</c:v>
                </c:pt>
                <c:pt idx="217">
                  <c:v>44413</c:v>
                </c:pt>
                <c:pt idx="218">
                  <c:v>44412</c:v>
                </c:pt>
                <c:pt idx="219">
                  <c:v>44411</c:v>
                </c:pt>
                <c:pt idx="220">
                  <c:v>44410</c:v>
                </c:pt>
                <c:pt idx="221">
                  <c:v>44407</c:v>
                </c:pt>
                <c:pt idx="222">
                  <c:v>44406</c:v>
                </c:pt>
                <c:pt idx="223">
                  <c:v>44405</c:v>
                </c:pt>
                <c:pt idx="224">
                  <c:v>44404</c:v>
                </c:pt>
                <c:pt idx="225">
                  <c:v>44403</c:v>
                </c:pt>
                <c:pt idx="226">
                  <c:v>44400</c:v>
                </c:pt>
                <c:pt idx="227">
                  <c:v>44399</c:v>
                </c:pt>
                <c:pt idx="228">
                  <c:v>44398</c:v>
                </c:pt>
                <c:pt idx="229">
                  <c:v>44397</c:v>
                </c:pt>
                <c:pt idx="230">
                  <c:v>44396</c:v>
                </c:pt>
                <c:pt idx="231">
                  <c:v>44393</c:v>
                </c:pt>
                <c:pt idx="232">
                  <c:v>44392</c:v>
                </c:pt>
                <c:pt idx="233">
                  <c:v>44391</c:v>
                </c:pt>
                <c:pt idx="234">
                  <c:v>44390</c:v>
                </c:pt>
                <c:pt idx="235">
                  <c:v>44389</c:v>
                </c:pt>
                <c:pt idx="236">
                  <c:v>44386</c:v>
                </c:pt>
                <c:pt idx="237">
                  <c:v>44385</c:v>
                </c:pt>
                <c:pt idx="238">
                  <c:v>44384</c:v>
                </c:pt>
                <c:pt idx="239">
                  <c:v>44383</c:v>
                </c:pt>
                <c:pt idx="240">
                  <c:v>44382</c:v>
                </c:pt>
                <c:pt idx="241">
                  <c:v>44379</c:v>
                </c:pt>
                <c:pt idx="242">
                  <c:v>44378</c:v>
                </c:pt>
                <c:pt idx="243">
                  <c:v>44377</c:v>
                </c:pt>
                <c:pt idx="244">
                  <c:v>44376</c:v>
                </c:pt>
                <c:pt idx="245">
                  <c:v>44375</c:v>
                </c:pt>
                <c:pt idx="246">
                  <c:v>44372</c:v>
                </c:pt>
                <c:pt idx="247">
                  <c:v>44371</c:v>
                </c:pt>
                <c:pt idx="248">
                  <c:v>44370</c:v>
                </c:pt>
                <c:pt idx="249">
                  <c:v>44369</c:v>
                </c:pt>
                <c:pt idx="250">
                  <c:v>44368</c:v>
                </c:pt>
                <c:pt idx="251">
                  <c:v>44365</c:v>
                </c:pt>
                <c:pt idx="252">
                  <c:v>44364</c:v>
                </c:pt>
                <c:pt idx="253">
                  <c:v>44363</c:v>
                </c:pt>
                <c:pt idx="254">
                  <c:v>44362</c:v>
                </c:pt>
                <c:pt idx="255">
                  <c:v>44358</c:v>
                </c:pt>
                <c:pt idx="256">
                  <c:v>44357</c:v>
                </c:pt>
                <c:pt idx="257">
                  <c:v>44356</c:v>
                </c:pt>
                <c:pt idx="258">
                  <c:v>44355</c:v>
                </c:pt>
                <c:pt idx="259">
                  <c:v>44354</c:v>
                </c:pt>
                <c:pt idx="260">
                  <c:v>44351</c:v>
                </c:pt>
                <c:pt idx="261">
                  <c:v>44350</c:v>
                </c:pt>
                <c:pt idx="262">
                  <c:v>44349</c:v>
                </c:pt>
                <c:pt idx="263">
                  <c:v>44348</c:v>
                </c:pt>
                <c:pt idx="264">
                  <c:v>44347</c:v>
                </c:pt>
                <c:pt idx="265">
                  <c:v>44344</c:v>
                </c:pt>
                <c:pt idx="266">
                  <c:v>44343</c:v>
                </c:pt>
                <c:pt idx="267">
                  <c:v>44342</c:v>
                </c:pt>
                <c:pt idx="268">
                  <c:v>44341</c:v>
                </c:pt>
                <c:pt idx="269">
                  <c:v>44340</c:v>
                </c:pt>
                <c:pt idx="270">
                  <c:v>44337</c:v>
                </c:pt>
                <c:pt idx="271">
                  <c:v>44336</c:v>
                </c:pt>
                <c:pt idx="272">
                  <c:v>44335</c:v>
                </c:pt>
                <c:pt idx="273">
                  <c:v>44334</c:v>
                </c:pt>
                <c:pt idx="274">
                  <c:v>44333</c:v>
                </c:pt>
                <c:pt idx="275">
                  <c:v>44330</c:v>
                </c:pt>
                <c:pt idx="276">
                  <c:v>44329</c:v>
                </c:pt>
                <c:pt idx="277">
                  <c:v>44328</c:v>
                </c:pt>
                <c:pt idx="278">
                  <c:v>44327</c:v>
                </c:pt>
                <c:pt idx="279">
                  <c:v>44326</c:v>
                </c:pt>
                <c:pt idx="280">
                  <c:v>44324</c:v>
                </c:pt>
                <c:pt idx="281">
                  <c:v>44323</c:v>
                </c:pt>
                <c:pt idx="282">
                  <c:v>44322</c:v>
                </c:pt>
                <c:pt idx="283">
                  <c:v>44316</c:v>
                </c:pt>
                <c:pt idx="284">
                  <c:v>44315</c:v>
                </c:pt>
                <c:pt idx="285">
                  <c:v>44314</c:v>
                </c:pt>
                <c:pt idx="286">
                  <c:v>44313</c:v>
                </c:pt>
                <c:pt idx="287">
                  <c:v>44312</c:v>
                </c:pt>
                <c:pt idx="288">
                  <c:v>44311</c:v>
                </c:pt>
                <c:pt idx="289">
                  <c:v>44309</c:v>
                </c:pt>
                <c:pt idx="290">
                  <c:v>44308</c:v>
                </c:pt>
                <c:pt idx="291">
                  <c:v>44307</c:v>
                </c:pt>
                <c:pt idx="292">
                  <c:v>44306</c:v>
                </c:pt>
                <c:pt idx="293">
                  <c:v>44305</c:v>
                </c:pt>
                <c:pt idx="294">
                  <c:v>44302</c:v>
                </c:pt>
                <c:pt idx="295">
                  <c:v>44301</c:v>
                </c:pt>
                <c:pt idx="296">
                  <c:v>44300</c:v>
                </c:pt>
                <c:pt idx="297">
                  <c:v>44299</c:v>
                </c:pt>
                <c:pt idx="298">
                  <c:v>44298</c:v>
                </c:pt>
                <c:pt idx="299">
                  <c:v>44295</c:v>
                </c:pt>
                <c:pt idx="300">
                  <c:v>44294</c:v>
                </c:pt>
                <c:pt idx="301">
                  <c:v>44293</c:v>
                </c:pt>
                <c:pt idx="302">
                  <c:v>44292</c:v>
                </c:pt>
              </c:numCache>
            </c:numRef>
          </c:cat>
          <c:val>
            <c:numRef>
              <c:f>'Sheet1 (2)'!$E$3:$E$305</c:f>
              <c:numCache>
                <c:formatCode>General</c:formatCode>
                <c:ptCount val="303"/>
                <c:pt idx="0">
                  <c:v>3210</c:v>
                </c:pt>
                <c:pt idx="1">
                  <c:v>3210</c:v>
                </c:pt>
                <c:pt idx="2">
                  <c:v>3140</c:v>
                </c:pt>
                <c:pt idx="3">
                  <c:v>3140</c:v>
                </c:pt>
                <c:pt idx="4">
                  <c:v>3140</c:v>
                </c:pt>
                <c:pt idx="5">
                  <c:v>3140</c:v>
                </c:pt>
                <c:pt idx="6">
                  <c:v>3140</c:v>
                </c:pt>
                <c:pt idx="7">
                  <c:v>3140</c:v>
                </c:pt>
                <c:pt idx="8">
                  <c:v>3140</c:v>
                </c:pt>
                <c:pt idx="9">
                  <c:v>3140</c:v>
                </c:pt>
                <c:pt idx="10">
                  <c:v>3140</c:v>
                </c:pt>
                <c:pt idx="11">
                  <c:v>3140</c:v>
                </c:pt>
                <c:pt idx="12">
                  <c:v>3140</c:v>
                </c:pt>
                <c:pt idx="13">
                  <c:v>3140</c:v>
                </c:pt>
                <c:pt idx="14">
                  <c:v>3140</c:v>
                </c:pt>
                <c:pt idx="15">
                  <c:v>3140</c:v>
                </c:pt>
                <c:pt idx="16">
                  <c:v>3140</c:v>
                </c:pt>
                <c:pt idx="17">
                  <c:v>3200</c:v>
                </c:pt>
                <c:pt idx="18">
                  <c:v>3200</c:v>
                </c:pt>
                <c:pt idx="19">
                  <c:v>3200</c:v>
                </c:pt>
                <c:pt idx="20">
                  <c:v>3200</c:v>
                </c:pt>
                <c:pt idx="21">
                  <c:v>3300</c:v>
                </c:pt>
                <c:pt idx="22">
                  <c:v>3300</c:v>
                </c:pt>
                <c:pt idx="23">
                  <c:v>3300</c:v>
                </c:pt>
                <c:pt idx="24">
                  <c:v>3300</c:v>
                </c:pt>
                <c:pt idx="25">
                  <c:v>3300</c:v>
                </c:pt>
                <c:pt idx="26">
                  <c:v>3300</c:v>
                </c:pt>
                <c:pt idx="27">
                  <c:v>3300</c:v>
                </c:pt>
                <c:pt idx="28">
                  <c:v>3200</c:v>
                </c:pt>
                <c:pt idx="29">
                  <c:v>3200</c:v>
                </c:pt>
                <c:pt idx="30">
                  <c:v>3200</c:v>
                </c:pt>
                <c:pt idx="31">
                  <c:v>3200</c:v>
                </c:pt>
                <c:pt idx="32">
                  <c:v>2730</c:v>
                </c:pt>
                <c:pt idx="33">
                  <c:v>2730</c:v>
                </c:pt>
                <c:pt idx="34">
                  <c:v>2730</c:v>
                </c:pt>
                <c:pt idx="35">
                  <c:v>2730</c:v>
                </c:pt>
                <c:pt idx="36">
                  <c:v>2730</c:v>
                </c:pt>
                <c:pt idx="37">
                  <c:v>2650</c:v>
                </c:pt>
                <c:pt idx="38">
                  <c:v>2650</c:v>
                </c:pt>
                <c:pt idx="39">
                  <c:v>2650</c:v>
                </c:pt>
                <c:pt idx="40">
                  <c:v>2650</c:v>
                </c:pt>
                <c:pt idx="41">
                  <c:v>2650</c:v>
                </c:pt>
                <c:pt idx="42">
                  <c:v>2650</c:v>
                </c:pt>
                <c:pt idx="43">
                  <c:v>2350</c:v>
                </c:pt>
                <c:pt idx="44">
                  <c:v>2350</c:v>
                </c:pt>
                <c:pt idx="45">
                  <c:v>2350</c:v>
                </c:pt>
                <c:pt idx="46">
                  <c:v>2350</c:v>
                </c:pt>
                <c:pt idx="47">
                  <c:v>2350</c:v>
                </c:pt>
                <c:pt idx="48">
                  <c:v>2680</c:v>
                </c:pt>
                <c:pt idx="49">
                  <c:v>2680</c:v>
                </c:pt>
                <c:pt idx="50">
                  <c:v>2680</c:v>
                </c:pt>
                <c:pt idx="51">
                  <c:v>2680</c:v>
                </c:pt>
                <c:pt idx="52">
                  <c:v>2680</c:v>
                </c:pt>
                <c:pt idx="53">
                  <c:v>2680</c:v>
                </c:pt>
                <c:pt idx="54">
                  <c:v>2680</c:v>
                </c:pt>
                <c:pt idx="55">
                  <c:v>2680</c:v>
                </c:pt>
                <c:pt idx="56">
                  <c:v>2680</c:v>
                </c:pt>
                <c:pt idx="57">
                  <c:v>2680</c:v>
                </c:pt>
                <c:pt idx="58">
                  <c:v>2680</c:v>
                </c:pt>
                <c:pt idx="59">
                  <c:v>2680</c:v>
                </c:pt>
                <c:pt idx="60">
                  <c:v>2680</c:v>
                </c:pt>
                <c:pt idx="61">
                  <c:v>2680</c:v>
                </c:pt>
                <c:pt idx="62">
                  <c:v>2680</c:v>
                </c:pt>
                <c:pt idx="63">
                  <c:v>2680</c:v>
                </c:pt>
                <c:pt idx="64">
                  <c:v>2680</c:v>
                </c:pt>
                <c:pt idx="65">
                  <c:v>2680</c:v>
                </c:pt>
                <c:pt idx="66">
                  <c:v>2680</c:v>
                </c:pt>
                <c:pt idx="67">
                  <c:v>2680</c:v>
                </c:pt>
                <c:pt idx="68">
                  <c:v>2680</c:v>
                </c:pt>
                <c:pt idx="69">
                  <c:v>2680</c:v>
                </c:pt>
                <c:pt idx="70">
                  <c:v>2450</c:v>
                </c:pt>
                <c:pt idx="71">
                  <c:v>2450</c:v>
                </c:pt>
                <c:pt idx="72">
                  <c:v>2450</c:v>
                </c:pt>
                <c:pt idx="73">
                  <c:v>2450</c:v>
                </c:pt>
                <c:pt idx="74">
                  <c:v>2280</c:v>
                </c:pt>
                <c:pt idx="75">
                  <c:v>2280</c:v>
                </c:pt>
                <c:pt idx="76">
                  <c:v>2280</c:v>
                </c:pt>
                <c:pt idx="77">
                  <c:v>2280</c:v>
                </c:pt>
                <c:pt idx="78">
                  <c:v>2280</c:v>
                </c:pt>
                <c:pt idx="79">
                  <c:v>2280</c:v>
                </c:pt>
                <c:pt idx="80">
                  <c:v>2280</c:v>
                </c:pt>
                <c:pt idx="81">
                  <c:v>2280</c:v>
                </c:pt>
                <c:pt idx="82">
                  <c:v>2280</c:v>
                </c:pt>
                <c:pt idx="83">
                  <c:v>2280</c:v>
                </c:pt>
                <c:pt idx="84">
                  <c:v>2200</c:v>
                </c:pt>
                <c:pt idx="85">
                  <c:v>2200</c:v>
                </c:pt>
                <c:pt idx="86">
                  <c:v>2200</c:v>
                </c:pt>
                <c:pt idx="87">
                  <c:v>2200</c:v>
                </c:pt>
                <c:pt idx="88">
                  <c:v>2200</c:v>
                </c:pt>
                <c:pt idx="89">
                  <c:v>2200</c:v>
                </c:pt>
                <c:pt idx="90">
                  <c:v>2200</c:v>
                </c:pt>
                <c:pt idx="91">
                  <c:v>2200</c:v>
                </c:pt>
                <c:pt idx="92">
                  <c:v>2200</c:v>
                </c:pt>
                <c:pt idx="93">
                  <c:v>2200</c:v>
                </c:pt>
                <c:pt idx="94">
                  <c:v>2200</c:v>
                </c:pt>
                <c:pt idx="95">
                  <c:v>2200</c:v>
                </c:pt>
                <c:pt idx="96">
                  <c:v>2200</c:v>
                </c:pt>
                <c:pt idx="97">
                  <c:v>2200</c:v>
                </c:pt>
                <c:pt idx="98">
                  <c:v>2200</c:v>
                </c:pt>
                <c:pt idx="99">
                  <c:v>2200</c:v>
                </c:pt>
                <c:pt idx="100">
                  <c:v>2200</c:v>
                </c:pt>
                <c:pt idx="101">
                  <c:v>2600</c:v>
                </c:pt>
                <c:pt idx="102">
                  <c:v>2600</c:v>
                </c:pt>
                <c:pt idx="103">
                  <c:v>2600</c:v>
                </c:pt>
                <c:pt idx="104">
                  <c:v>2600</c:v>
                </c:pt>
                <c:pt idx="105">
                  <c:v>2600</c:v>
                </c:pt>
                <c:pt idx="106">
                  <c:v>2600</c:v>
                </c:pt>
                <c:pt idx="107">
                  <c:v>2600</c:v>
                </c:pt>
                <c:pt idx="108">
                  <c:v>3600</c:v>
                </c:pt>
                <c:pt idx="109">
                  <c:v>3600</c:v>
                </c:pt>
                <c:pt idx="110">
                  <c:v>3600</c:v>
                </c:pt>
                <c:pt idx="111">
                  <c:v>3600</c:v>
                </c:pt>
                <c:pt idx="112">
                  <c:v>3600</c:v>
                </c:pt>
                <c:pt idx="113">
                  <c:v>3600</c:v>
                </c:pt>
                <c:pt idx="114">
                  <c:v>4050</c:v>
                </c:pt>
                <c:pt idx="115">
                  <c:v>4050</c:v>
                </c:pt>
                <c:pt idx="116">
                  <c:v>4050</c:v>
                </c:pt>
                <c:pt idx="117">
                  <c:v>4050</c:v>
                </c:pt>
                <c:pt idx="118">
                  <c:v>4050</c:v>
                </c:pt>
                <c:pt idx="119">
                  <c:v>4050</c:v>
                </c:pt>
                <c:pt idx="120">
                  <c:v>4050</c:v>
                </c:pt>
                <c:pt idx="121">
                  <c:v>4050</c:v>
                </c:pt>
                <c:pt idx="122">
                  <c:v>4050</c:v>
                </c:pt>
                <c:pt idx="123">
                  <c:v>4050</c:v>
                </c:pt>
                <c:pt idx="124">
                  <c:v>4050</c:v>
                </c:pt>
                <c:pt idx="125">
                  <c:v>4050</c:v>
                </c:pt>
                <c:pt idx="126">
                  <c:v>4050</c:v>
                </c:pt>
                <c:pt idx="127">
                  <c:v>3950</c:v>
                </c:pt>
                <c:pt idx="128">
                  <c:v>3950</c:v>
                </c:pt>
                <c:pt idx="129">
                  <c:v>3950</c:v>
                </c:pt>
                <c:pt idx="130">
                  <c:v>3950</c:v>
                </c:pt>
                <c:pt idx="131">
                  <c:v>3950</c:v>
                </c:pt>
                <c:pt idx="132">
                  <c:v>4060</c:v>
                </c:pt>
                <c:pt idx="133">
                  <c:v>4060</c:v>
                </c:pt>
                <c:pt idx="134">
                  <c:v>4060</c:v>
                </c:pt>
                <c:pt idx="135">
                  <c:v>4060</c:v>
                </c:pt>
                <c:pt idx="136">
                  <c:v>4060</c:v>
                </c:pt>
                <c:pt idx="137">
                  <c:v>4100</c:v>
                </c:pt>
                <c:pt idx="138">
                  <c:v>4100</c:v>
                </c:pt>
                <c:pt idx="139">
                  <c:v>4100</c:v>
                </c:pt>
                <c:pt idx="140">
                  <c:v>4100</c:v>
                </c:pt>
                <c:pt idx="141">
                  <c:v>4100</c:v>
                </c:pt>
                <c:pt idx="142">
                  <c:v>4100</c:v>
                </c:pt>
                <c:pt idx="143">
                  <c:v>4100</c:v>
                </c:pt>
                <c:pt idx="144">
                  <c:v>4100</c:v>
                </c:pt>
                <c:pt idx="145">
                  <c:v>4100</c:v>
                </c:pt>
                <c:pt idx="146">
                  <c:v>4100</c:v>
                </c:pt>
                <c:pt idx="147">
                  <c:v>4100</c:v>
                </c:pt>
                <c:pt idx="148">
                  <c:v>4100</c:v>
                </c:pt>
                <c:pt idx="149">
                  <c:v>4100</c:v>
                </c:pt>
                <c:pt idx="150">
                  <c:v>4100</c:v>
                </c:pt>
                <c:pt idx="151">
                  <c:v>3900</c:v>
                </c:pt>
                <c:pt idx="152">
                  <c:v>3900</c:v>
                </c:pt>
                <c:pt idx="153">
                  <c:v>3900</c:v>
                </c:pt>
                <c:pt idx="154">
                  <c:v>3900</c:v>
                </c:pt>
                <c:pt idx="155">
                  <c:v>3900</c:v>
                </c:pt>
                <c:pt idx="156">
                  <c:v>3600</c:v>
                </c:pt>
                <c:pt idx="157">
                  <c:v>3700</c:v>
                </c:pt>
                <c:pt idx="158">
                  <c:v>3700</c:v>
                </c:pt>
                <c:pt idx="159">
                  <c:v>3700</c:v>
                </c:pt>
                <c:pt idx="160">
                  <c:v>3700</c:v>
                </c:pt>
                <c:pt idx="161">
                  <c:v>3700</c:v>
                </c:pt>
                <c:pt idx="162">
                  <c:v>3350</c:v>
                </c:pt>
                <c:pt idx="163">
                  <c:v>3350</c:v>
                </c:pt>
                <c:pt idx="164">
                  <c:v>3350</c:v>
                </c:pt>
                <c:pt idx="165">
                  <c:v>2900</c:v>
                </c:pt>
                <c:pt idx="166">
                  <c:v>2900</c:v>
                </c:pt>
                <c:pt idx="167">
                  <c:v>2900</c:v>
                </c:pt>
                <c:pt idx="168">
                  <c:v>2900</c:v>
                </c:pt>
                <c:pt idx="169">
                  <c:v>2900</c:v>
                </c:pt>
                <c:pt idx="170">
                  <c:v>2900</c:v>
                </c:pt>
                <c:pt idx="171">
                  <c:v>2700</c:v>
                </c:pt>
                <c:pt idx="172">
                  <c:v>2700</c:v>
                </c:pt>
                <c:pt idx="173">
                  <c:v>2700</c:v>
                </c:pt>
                <c:pt idx="174">
                  <c:v>2700</c:v>
                </c:pt>
                <c:pt idx="175">
                  <c:v>2700</c:v>
                </c:pt>
                <c:pt idx="176">
                  <c:v>2450</c:v>
                </c:pt>
                <c:pt idx="177">
                  <c:v>2450</c:v>
                </c:pt>
                <c:pt idx="178">
                  <c:v>2450</c:v>
                </c:pt>
                <c:pt idx="179">
                  <c:v>2450</c:v>
                </c:pt>
                <c:pt idx="180">
                  <c:v>2450</c:v>
                </c:pt>
                <c:pt idx="181">
                  <c:v>2450</c:v>
                </c:pt>
                <c:pt idx="182">
                  <c:v>2450</c:v>
                </c:pt>
                <c:pt idx="183">
                  <c:v>2450</c:v>
                </c:pt>
                <c:pt idx="184">
                  <c:v>2450</c:v>
                </c:pt>
                <c:pt idx="185">
                  <c:v>2450</c:v>
                </c:pt>
                <c:pt idx="186">
                  <c:v>2300</c:v>
                </c:pt>
                <c:pt idx="187">
                  <c:v>2300</c:v>
                </c:pt>
                <c:pt idx="188">
                  <c:v>2300</c:v>
                </c:pt>
                <c:pt idx="189">
                  <c:v>2300</c:v>
                </c:pt>
                <c:pt idx="190">
                  <c:v>2300</c:v>
                </c:pt>
                <c:pt idx="191">
                  <c:v>2150</c:v>
                </c:pt>
                <c:pt idx="192">
                  <c:v>2150</c:v>
                </c:pt>
                <c:pt idx="193">
                  <c:v>2150</c:v>
                </c:pt>
                <c:pt idx="194">
                  <c:v>2150</c:v>
                </c:pt>
                <c:pt idx="195">
                  <c:v>2150</c:v>
                </c:pt>
                <c:pt idx="196">
                  <c:v>2150</c:v>
                </c:pt>
                <c:pt idx="197">
                  <c:v>2150</c:v>
                </c:pt>
                <c:pt idx="198">
                  <c:v>2150</c:v>
                </c:pt>
                <c:pt idx="199">
                  <c:v>2150</c:v>
                </c:pt>
                <c:pt idx="200">
                  <c:v>2050</c:v>
                </c:pt>
                <c:pt idx="201">
                  <c:v>2050</c:v>
                </c:pt>
                <c:pt idx="202">
                  <c:v>2050</c:v>
                </c:pt>
                <c:pt idx="203">
                  <c:v>2050</c:v>
                </c:pt>
                <c:pt idx="204">
                  <c:v>2050</c:v>
                </c:pt>
                <c:pt idx="205">
                  <c:v>2050</c:v>
                </c:pt>
                <c:pt idx="206">
                  <c:v>2050</c:v>
                </c:pt>
                <c:pt idx="207">
                  <c:v>2050</c:v>
                </c:pt>
                <c:pt idx="208">
                  <c:v>2050</c:v>
                </c:pt>
                <c:pt idx="209">
                  <c:v>2050</c:v>
                </c:pt>
                <c:pt idx="210">
                  <c:v>2050</c:v>
                </c:pt>
                <c:pt idx="211">
                  <c:v>1950</c:v>
                </c:pt>
                <c:pt idx="212">
                  <c:v>1950</c:v>
                </c:pt>
                <c:pt idx="213">
                  <c:v>1950</c:v>
                </c:pt>
                <c:pt idx="214">
                  <c:v>1950</c:v>
                </c:pt>
                <c:pt idx="215">
                  <c:v>1950</c:v>
                </c:pt>
                <c:pt idx="216">
                  <c:v>1950</c:v>
                </c:pt>
                <c:pt idx="217">
                  <c:v>1950</c:v>
                </c:pt>
                <c:pt idx="218">
                  <c:v>1950</c:v>
                </c:pt>
                <c:pt idx="219">
                  <c:v>1950</c:v>
                </c:pt>
                <c:pt idx="220">
                  <c:v>1950</c:v>
                </c:pt>
                <c:pt idx="221">
                  <c:v>1950</c:v>
                </c:pt>
                <c:pt idx="222">
                  <c:v>1950</c:v>
                </c:pt>
                <c:pt idx="223">
                  <c:v>1950</c:v>
                </c:pt>
                <c:pt idx="224">
                  <c:v>1950</c:v>
                </c:pt>
                <c:pt idx="225">
                  <c:v>1950</c:v>
                </c:pt>
                <c:pt idx="226">
                  <c:v>1950</c:v>
                </c:pt>
                <c:pt idx="227">
                  <c:v>1950</c:v>
                </c:pt>
                <c:pt idx="228">
                  <c:v>1950</c:v>
                </c:pt>
                <c:pt idx="229">
                  <c:v>1950</c:v>
                </c:pt>
                <c:pt idx="230">
                  <c:v>1950</c:v>
                </c:pt>
                <c:pt idx="231">
                  <c:v>1950</c:v>
                </c:pt>
                <c:pt idx="232">
                  <c:v>1950</c:v>
                </c:pt>
                <c:pt idx="233">
                  <c:v>1950</c:v>
                </c:pt>
                <c:pt idx="234">
                  <c:v>1780</c:v>
                </c:pt>
                <c:pt idx="235">
                  <c:v>1780</c:v>
                </c:pt>
                <c:pt idx="236">
                  <c:v>1780</c:v>
                </c:pt>
                <c:pt idx="237">
                  <c:v>1780</c:v>
                </c:pt>
                <c:pt idx="238">
                  <c:v>1780</c:v>
                </c:pt>
                <c:pt idx="239">
                  <c:v>1780</c:v>
                </c:pt>
                <c:pt idx="240">
                  <c:v>1750</c:v>
                </c:pt>
                <c:pt idx="241">
                  <c:v>1750</c:v>
                </c:pt>
                <c:pt idx="242">
                  <c:v>1620</c:v>
                </c:pt>
                <c:pt idx="243">
                  <c:v>1620</c:v>
                </c:pt>
                <c:pt idx="244">
                  <c:v>1620</c:v>
                </c:pt>
                <c:pt idx="245">
                  <c:v>1620</c:v>
                </c:pt>
                <c:pt idx="246">
                  <c:v>1620</c:v>
                </c:pt>
                <c:pt idx="247">
                  <c:v>1550</c:v>
                </c:pt>
                <c:pt idx="248">
                  <c:v>1550</c:v>
                </c:pt>
                <c:pt idx="249">
                  <c:v>1550</c:v>
                </c:pt>
                <c:pt idx="250">
                  <c:v>1550</c:v>
                </c:pt>
                <c:pt idx="251">
                  <c:v>1550</c:v>
                </c:pt>
                <c:pt idx="252">
                  <c:v>1480</c:v>
                </c:pt>
                <c:pt idx="253">
                  <c:v>1480</c:v>
                </c:pt>
                <c:pt idx="254">
                  <c:v>1480</c:v>
                </c:pt>
                <c:pt idx="255">
                  <c:v>1480</c:v>
                </c:pt>
                <c:pt idx="256">
                  <c:v>1480</c:v>
                </c:pt>
                <c:pt idx="257">
                  <c:v>1450</c:v>
                </c:pt>
                <c:pt idx="258">
                  <c:v>1450</c:v>
                </c:pt>
                <c:pt idx="259">
                  <c:v>1450</c:v>
                </c:pt>
                <c:pt idx="260">
                  <c:v>1450</c:v>
                </c:pt>
                <c:pt idx="261">
                  <c:v>1450</c:v>
                </c:pt>
                <c:pt idx="262">
                  <c:v>1450</c:v>
                </c:pt>
                <c:pt idx="263">
                  <c:v>1450</c:v>
                </c:pt>
                <c:pt idx="264">
                  <c:v>1450</c:v>
                </c:pt>
                <c:pt idx="265">
                  <c:v>1450</c:v>
                </c:pt>
                <c:pt idx="266">
                  <c:v>1450</c:v>
                </c:pt>
                <c:pt idx="267">
                  <c:v>1450</c:v>
                </c:pt>
                <c:pt idx="268">
                  <c:v>1450</c:v>
                </c:pt>
                <c:pt idx="269">
                  <c:v>1450</c:v>
                </c:pt>
                <c:pt idx="270">
                  <c:v>1450</c:v>
                </c:pt>
                <c:pt idx="271">
                  <c:v>1450</c:v>
                </c:pt>
                <c:pt idx="272">
                  <c:v>1450</c:v>
                </c:pt>
                <c:pt idx="273">
                  <c:v>1450</c:v>
                </c:pt>
                <c:pt idx="274">
                  <c:v>1450</c:v>
                </c:pt>
                <c:pt idx="275">
                  <c:v>1450</c:v>
                </c:pt>
                <c:pt idx="276">
                  <c:v>1450</c:v>
                </c:pt>
                <c:pt idx="277">
                  <c:v>1480</c:v>
                </c:pt>
                <c:pt idx="278">
                  <c:v>1480</c:v>
                </c:pt>
                <c:pt idx="279">
                  <c:v>1500</c:v>
                </c:pt>
                <c:pt idx="280">
                  <c:v>1500</c:v>
                </c:pt>
                <c:pt idx="281">
                  <c:v>1500</c:v>
                </c:pt>
                <c:pt idx="282">
                  <c:v>1500</c:v>
                </c:pt>
                <c:pt idx="283">
                  <c:v>1500</c:v>
                </c:pt>
                <c:pt idx="284">
                  <c:v>1500</c:v>
                </c:pt>
                <c:pt idx="285">
                  <c:v>1500</c:v>
                </c:pt>
                <c:pt idx="286">
                  <c:v>1500</c:v>
                </c:pt>
                <c:pt idx="287">
                  <c:v>1540</c:v>
                </c:pt>
                <c:pt idx="288">
                  <c:v>1540</c:v>
                </c:pt>
                <c:pt idx="289">
                  <c:v>1540</c:v>
                </c:pt>
                <c:pt idx="290">
                  <c:v>1540</c:v>
                </c:pt>
                <c:pt idx="291">
                  <c:v>1540</c:v>
                </c:pt>
                <c:pt idx="292">
                  <c:v>1540</c:v>
                </c:pt>
                <c:pt idx="293">
                  <c:v>1540</c:v>
                </c:pt>
                <c:pt idx="294">
                  <c:v>1540</c:v>
                </c:pt>
                <c:pt idx="295">
                  <c:v>1540</c:v>
                </c:pt>
                <c:pt idx="296">
                  <c:v>1540</c:v>
                </c:pt>
                <c:pt idx="297">
                  <c:v>1540</c:v>
                </c:pt>
                <c:pt idx="298">
                  <c:v>1540</c:v>
                </c:pt>
                <c:pt idx="299">
                  <c:v>1540</c:v>
                </c:pt>
                <c:pt idx="300">
                  <c:v>1540</c:v>
                </c:pt>
                <c:pt idx="301">
                  <c:v>1540</c:v>
                </c:pt>
                <c:pt idx="302">
                  <c:v>1540</c:v>
                </c:pt>
              </c:numCache>
            </c:numRef>
          </c:val>
          <c:smooth val="0"/>
          <c:extLst>
            <c:ext xmlns:c16="http://schemas.microsoft.com/office/drawing/2014/chart" uri="{C3380CC4-5D6E-409C-BE32-E72D297353CC}">
              <c16:uniqueId val="{00000003-D7DF-4C14-B04B-451F2317AAD5}"/>
            </c:ext>
          </c:extLst>
        </c:ser>
        <c:dLbls>
          <c:showLegendKey val="0"/>
          <c:showVal val="0"/>
          <c:showCatName val="0"/>
          <c:showSerName val="0"/>
          <c:showPercent val="0"/>
          <c:showBubbleSize val="0"/>
        </c:dLbls>
        <c:smooth val="0"/>
        <c:axId val="1169045488"/>
        <c:axId val="1169028432"/>
      </c:lineChart>
      <c:dateAx>
        <c:axId val="116904548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1169028432"/>
        <c:crosses val="autoZero"/>
        <c:auto val="1"/>
        <c:lblOffset val="100"/>
        <c:baseTimeUnit val="days"/>
      </c:dateAx>
      <c:valAx>
        <c:axId val="116902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11690454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solidFill>
            <a:schemeClr val="tx1"/>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导出数据!$B$2</c:f>
              <c:strCache>
                <c:ptCount val="1"/>
                <c:pt idx="0">
                  <c:v>MyCpic焦炭绝对价格指数：综合（日）</c:v>
                </c:pt>
              </c:strCache>
            </c:strRef>
          </c:tx>
          <c:spPr>
            <a:ln w="28575" cap="rnd">
              <a:solidFill>
                <a:schemeClr val="accent1"/>
              </a:solidFill>
              <a:round/>
            </a:ln>
            <a:effectLst/>
          </c:spPr>
          <c:marker>
            <c:symbol val="none"/>
          </c:marker>
          <c:cat>
            <c:numRef>
              <c:f>导出数据!$A$3:$A$120</c:f>
              <c:numCache>
                <c:formatCode>yyyy\-mm\-dd</c:formatCode>
                <c:ptCount val="118"/>
                <c:pt idx="0">
                  <c:v>44733</c:v>
                </c:pt>
                <c:pt idx="1">
                  <c:v>44732</c:v>
                </c:pt>
                <c:pt idx="2">
                  <c:v>44729</c:v>
                </c:pt>
                <c:pt idx="3">
                  <c:v>44728</c:v>
                </c:pt>
                <c:pt idx="4">
                  <c:v>44727</c:v>
                </c:pt>
                <c:pt idx="5">
                  <c:v>44726</c:v>
                </c:pt>
                <c:pt idx="6">
                  <c:v>44725</c:v>
                </c:pt>
                <c:pt idx="7">
                  <c:v>44722</c:v>
                </c:pt>
                <c:pt idx="8">
                  <c:v>44721</c:v>
                </c:pt>
                <c:pt idx="9">
                  <c:v>44720</c:v>
                </c:pt>
                <c:pt idx="10">
                  <c:v>44719</c:v>
                </c:pt>
                <c:pt idx="11">
                  <c:v>44718</c:v>
                </c:pt>
                <c:pt idx="12">
                  <c:v>44714</c:v>
                </c:pt>
                <c:pt idx="13">
                  <c:v>44713</c:v>
                </c:pt>
                <c:pt idx="14">
                  <c:v>44712</c:v>
                </c:pt>
                <c:pt idx="15">
                  <c:v>44711</c:v>
                </c:pt>
                <c:pt idx="16">
                  <c:v>44708</c:v>
                </c:pt>
                <c:pt idx="17">
                  <c:v>44707</c:v>
                </c:pt>
                <c:pt idx="18">
                  <c:v>44706</c:v>
                </c:pt>
                <c:pt idx="19">
                  <c:v>44705</c:v>
                </c:pt>
                <c:pt idx="20">
                  <c:v>44704</c:v>
                </c:pt>
                <c:pt idx="21">
                  <c:v>44701</c:v>
                </c:pt>
                <c:pt idx="22">
                  <c:v>44700</c:v>
                </c:pt>
                <c:pt idx="23">
                  <c:v>44699</c:v>
                </c:pt>
                <c:pt idx="24">
                  <c:v>44698</c:v>
                </c:pt>
                <c:pt idx="25">
                  <c:v>44697</c:v>
                </c:pt>
                <c:pt idx="26">
                  <c:v>44694</c:v>
                </c:pt>
                <c:pt idx="27">
                  <c:v>44693</c:v>
                </c:pt>
                <c:pt idx="28">
                  <c:v>44692</c:v>
                </c:pt>
                <c:pt idx="29">
                  <c:v>44691</c:v>
                </c:pt>
                <c:pt idx="30">
                  <c:v>44690</c:v>
                </c:pt>
                <c:pt idx="31">
                  <c:v>44688</c:v>
                </c:pt>
                <c:pt idx="32">
                  <c:v>44687</c:v>
                </c:pt>
                <c:pt idx="33">
                  <c:v>44686</c:v>
                </c:pt>
                <c:pt idx="34">
                  <c:v>44680</c:v>
                </c:pt>
                <c:pt idx="35">
                  <c:v>44679</c:v>
                </c:pt>
                <c:pt idx="36">
                  <c:v>44678</c:v>
                </c:pt>
                <c:pt idx="37">
                  <c:v>44677</c:v>
                </c:pt>
                <c:pt idx="38">
                  <c:v>44676</c:v>
                </c:pt>
                <c:pt idx="39">
                  <c:v>44675</c:v>
                </c:pt>
                <c:pt idx="40">
                  <c:v>44673</c:v>
                </c:pt>
                <c:pt idx="41">
                  <c:v>44672</c:v>
                </c:pt>
                <c:pt idx="42">
                  <c:v>44671</c:v>
                </c:pt>
                <c:pt idx="43">
                  <c:v>44670</c:v>
                </c:pt>
                <c:pt idx="44">
                  <c:v>44669</c:v>
                </c:pt>
                <c:pt idx="45">
                  <c:v>44666</c:v>
                </c:pt>
                <c:pt idx="46">
                  <c:v>44665</c:v>
                </c:pt>
                <c:pt idx="47">
                  <c:v>44664</c:v>
                </c:pt>
                <c:pt idx="48">
                  <c:v>44663</c:v>
                </c:pt>
                <c:pt idx="49">
                  <c:v>44662</c:v>
                </c:pt>
                <c:pt idx="50">
                  <c:v>44659</c:v>
                </c:pt>
                <c:pt idx="51">
                  <c:v>44658</c:v>
                </c:pt>
                <c:pt idx="52">
                  <c:v>44657</c:v>
                </c:pt>
                <c:pt idx="53">
                  <c:v>44653</c:v>
                </c:pt>
                <c:pt idx="54">
                  <c:v>44652</c:v>
                </c:pt>
                <c:pt idx="55">
                  <c:v>44651</c:v>
                </c:pt>
                <c:pt idx="56">
                  <c:v>44650</c:v>
                </c:pt>
                <c:pt idx="57">
                  <c:v>44649</c:v>
                </c:pt>
                <c:pt idx="58">
                  <c:v>44648</c:v>
                </c:pt>
                <c:pt idx="59">
                  <c:v>44645</c:v>
                </c:pt>
                <c:pt idx="60">
                  <c:v>44644</c:v>
                </c:pt>
                <c:pt idx="61">
                  <c:v>44643</c:v>
                </c:pt>
                <c:pt idx="62">
                  <c:v>44642</c:v>
                </c:pt>
                <c:pt idx="63">
                  <c:v>44641</c:v>
                </c:pt>
                <c:pt idx="64">
                  <c:v>44638</c:v>
                </c:pt>
                <c:pt idx="65">
                  <c:v>44637</c:v>
                </c:pt>
                <c:pt idx="66">
                  <c:v>44636</c:v>
                </c:pt>
                <c:pt idx="67">
                  <c:v>44635</c:v>
                </c:pt>
                <c:pt idx="68">
                  <c:v>44634</c:v>
                </c:pt>
                <c:pt idx="69">
                  <c:v>44631</c:v>
                </c:pt>
                <c:pt idx="70">
                  <c:v>44630</c:v>
                </c:pt>
                <c:pt idx="71">
                  <c:v>44629</c:v>
                </c:pt>
                <c:pt idx="72">
                  <c:v>44628</c:v>
                </c:pt>
                <c:pt idx="73">
                  <c:v>44627</c:v>
                </c:pt>
                <c:pt idx="74">
                  <c:v>44624</c:v>
                </c:pt>
                <c:pt idx="75">
                  <c:v>44623</c:v>
                </c:pt>
                <c:pt idx="76">
                  <c:v>44622</c:v>
                </c:pt>
                <c:pt idx="77">
                  <c:v>44621</c:v>
                </c:pt>
                <c:pt idx="78">
                  <c:v>44620</c:v>
                </c:pt>
                <c:pt idx="79">
                  <c:v>44617</c:v>
                </c:pt>
                <c:pt idx="80">
                  <c:v>44616</c:v>
                </c:pt>
                <c:pt idx="81">
                  <c:v>44615</c:v>
                </c:pt>
                <c:pt idx="82">
                  <c:v>44614</c:v>
                </c:pt>
                <c:pt idx="83">
                  <c:v>44613</c:v>
                </c:pt>
                <c:pt idx="84">
                  <c:v>44610</c:v>
                </c:pt>
                <c:pt idx="85">
                  <c:v>44609</c:v>
                </c:pt>
                <c:pt idx="86">
                  <c:v>44608</c:v>
                </c:pt>
                <c:pt idx="87">
                  <c:v>44607</c:v>
                </c:pt>
                <c:pt idx="88">
                  <c:v>44606</c:v>
                </c:pt>
                <c:pt idx="89">
                  <c:v>44603</c:v>
                </c:pt>
                <c:pt idx="90">
                  <c:v>44602</c:v>
                </c:pt>
                <c:pt idx="91">
                  <c:v>44601</c:v>
                </c:pt>
                <c:pt idx="92">
                  <c:v>44600</c:v>
                </c:pt>
                <c:pt idx="93">
                  <c:v>44599</c:v>
                </c:pt>
                <c:pt idx="94">
                  <c:v>44591</c:v>
                </c:pt>
                <c:pt idx="95">
                  <c:v>44590</c:v>
                </c:pt>
                <c:pt idx="96">
                  <c:v>44589</c:v>
                </c:pt>
                <c:pt idx="97">
                  <c:v>44588</c:v>
                </c:pt>
                <c:pt idx="98">
                  <c:v>44587</c:v>
                </c:pt>
                <c:pt idx="99">
                  <c:v>44586</c:v>
                </c:pt>
                <c:pt idx="100">
                  <c:v>44585</c:v>
                </c:pt>
                <c:pt idx="101">
                  <c:v>44582</c:v>
                </c:pt>
                <c:pt idx="102">
                  <c:v>44581</c:v>
                </c:pt>
                <c:pt idx="103">
                  <c:v>44580</c:v>
                </c:pt>
                <c:pt idx="104">
                  <c:v>44579</c:v>
                </c:pt>
                <c:pt idx="105">
                  <c:v>44578</c:v>
                </c:pt>
                <c:pt idx="106">
                  <c:v>44575</c:v>
                </c:pt>
                <c:pt idx="107">
                  <c:v>44574</c:v>
                </c:pt>
                <c:pt idx="108">
                  <c:v>44573</c:v>
                </c:pt>
                <c:pt idx="109">
                  <c:v>44572</c:v>
                </c:pt>
                <c:pt idx="110">
                  <c:v>44571</c:v>
                </c:pt>
                <c:pt idx="111">
                  <c:v>44568</c:v>
                </c:pt>
                <c:pt idx="112">
                  <c:v>44567</c:v>
                </c:pt>
                <c:pt idx="113">
                  <c:v>44566</c:v>
                </c:pt>
                <c:pt idx="114">
                  <c:v>44565</c:v>
                </c:pt>
                <c:pt idx="115">
                  <c:v>44561</c:v>
                </c:pt>
                <c:pt idx="116">
                  <c:v>44560</c:v>
                </c:pt>
                <c:pt idx="117">
                  <c:v>44559</c:v>
                </c:pt>
              </c:numCache>
            </c:numRef>
          </c:cat>
          <c:val>
            <c:numRef>
              <c:f>导出数据!$B$3:$B$120</c:f>
            </c:numRef>
          </c:val>
          <c:smooth val="0"/>
          <c:extLst>
            <c:ext xmlns:c16="http://schemas.microsoft.com/office/drawing/2014/chart" uri="{C3380CC4-5D6E-409C-BE32-E72D297353CC}">
              <c16:uniqueId val="{00000000-0431-4DCA-9DAB-8261F21C9DC0}"/>
            </c:ext>
          </c:extLst>
        </c:ser>
        <c:ser>
          <c:idx val="1"/>
          <c:order val="1"/>
          <c:tx>
            <c:strRef>
              <c:f>导出数据!$C$2</c:f>
              <c:strCache>
                <c:ptCount val="1"/>
                <c:pt idx="0">
                  <c:v>MyIpic铁矿石绝对价格指数：综合（日）</c:v>
                </c:pt>
              </c:strCache>
            </c:strRef>
          </c:tx>
          <c:spPr>
            <a:ln w="28575" cap="rnd">
              <a:solidFill>
                <a:schemeClr val="accent2"/>
              </a:solidFill>
              <a:round/>
            </a:ln>
            <a:effectLst/>
          </c:spPr>
          <c:marker>
            <c:symbol val="none"/>
          </c:marker>
          <c:cat>
            <c:numRef>
              <c:f>导出数据!$A$3:$A$120</c:f>
              <c:numCache>
                <c:formatCode>yyyy\-mm\-dd</c:formatCode>
                <c:ptCount val="118"/>
                <c:pt idx="0">
                  <c:v>44733</c:v>
                </c:pt>
                <c:pt idx="1">
                  <c:v>44732</c:v>
                </c:pt>
                <c:pt idx="2">
                  <c:v>44729</c:v>
                </c:pt>
                <c:pt idx="3">
                  <c:v>44728</c:v>
                </c:pt>
                <c:pt idx="4">
                  <c:v>44727</c:v>
                </c:pt>
                <c:pt idx="5">
                  <c:v>44726</c:v>
                </c:pt>
                <c:pt idx="6">
                  <c:v>44725</c:v>
                </c:pt>
                <c:pt idx="7">
                  <c:v>44722</c:v>
                </c:pt>
                <c:pt idx="8">
                  <c:v>44721</c:v>
                </c:pt>
                <c:pt idx="9">
                  <c:v>44720</c:v>
                </c:pt>
                <c:pt idx="10">
                  <c:v>44719</c:v>
                </c:pt>
                <c:pt idx="11">
                  <c:v>44718</c:v>
                </c:pt>
                <c:pt idx="12">
                  <c:v>44714</c:v>
                </c:pt>
                <c:pt idx="13">
                  <c:v>44713</c:v>
                </c:pt>
                <c:pt idx="14">
                  <c:v>44712</c:v>
                </c:pt>
                <c:pt idx="15">
                  <c:v>44711</c:v>
                </c:pt>
                <c:pt idx="16">
                  <c:v>44708</c:v>
                </c:pt>
                <c:pt idx="17">
                  <c:v>44707</c:v>
                </c:pt>
                <c:pt idx="18">
                  <c:v>44706</c:v>
                </c:pt>
                <c:pt idx="19">
                  <c:v>44705</c:v>
                </c:pt>
                <c:pt idx="20">
                  <c:v>44704</c:v>
                </c:pt>
                <c:pt idx="21">
                  <c:v>44701</c:v>
                </c:pt>
                <c:pt idx="22">
                  <c:v>44700</c:v>
                </c:pt>
                <c:pt idx="23">
                  <c:v>44699</c:v>
                </c:pt>
                <c:pt idx="24">
                  <c:v>44698</c:v>
                </c:pt>
                <c:pt idx="25">
                  <c:v>44697</c:v>
                </c:pt>
                <c:pt idx="26">
                  <c:v>44694</c:v>
                </c:pt>
                <c:pt idx="27">
                  <c:v>44693</c:v>
                </c:pt>
                <c:pt idx="28">
                  <c:v>44692</c:v>
                </c:pt>
                <c:pt idx="29">
                  <c:v>44691</c:v>
                </c:pt>
                <c:pt idx="30">
                  <c:v>44690</c:v>
                </c:pt>
                <c:pt idx="31">
                  <c:v>44688</c:v>
                </c:pt>
                <c:pt idx="32">
                  <c:v>44687</c:v>
                </c:pt>
                <c:pt idx="33">
                  <c:v>44686</c:v>
                </c:pt>
                <c:pt idx="34">
                  <c:v>44680</c:v>
                </c:pt>
                <c:pt idx="35">
                  <c:v>44679</c:v>
                </c:pt>
                <c:pt idx="36">
                  <c:v>44678</c:v>
                </c:pt>
                <c:pt idx="37">
                  <c:v>44677</c:v>
                </c:pt>
                <c:pt idx="38">
                  <c:v>44676</c:v>
                </c:pt>
                <c:pt idx="39">
                  <c:v>44675</c:v>
                </c:pt>
                <c:pt idx="40">
                  <c:v>44673</c:v>
                </c:pt>
                <c:pt idx="41">
                  <c:v>44672</c:v>
                </c:pt>
                <c:pt idx="42">
                  <c:v>44671</c:v>
                </c:pt>
                <c:pt idx="43">
                  <c:v>44670</c:v>
                </c:pt>
                <c:pt idx="44">
                  <c:v>44669</c:v>
                </c:pt>
                <c:pt idx="45">
                  <c:v>44666</c:v>
                </c:pt>
                <c:pt idx="46">
                  <c:v>44665</c:v>
                </c:pt>
                <c:pt idx="47">
                  <c:v>44664</c:v>
                </c:pt>
                <c:pt idx="48">
                  <c:v>44663</c:v>
                </c:pt>
                <c:pt idx="49">
                  <c:v>44662</c:v>
                </c:pt>
                <c:pt idx="50">
                  <c:v>44659</c:v>
                </c:pt>
                <c:pt idx="51">
                  <c:v>44658</c:v>
                </c:pt>
                <c:pt idx="52">
                  <c:v>44657</c:v>
                </c:pt>
                <c:pt idx="53">
                  <c:v>44653</c:v>
                </c:pt>
                <c:pt idx="54">
                  <c:v>44652</c:v>
                </c:pt>
                <c:pt idx="55">
                  <c:v>44651</c:v>
                </c:pt>
                <c:pt idx="56">
                  <c:v>44650</c:v>
                </c:pt>
                <c:pt idx="57">
                  <c:v>44649</c:v>
                </c:pt>
                <c:pt idx="58">
                  <c:v>44648</c:v>
                </c:pt>
                <c:pt idx="59">
                  <c:v>44645</c:v>
                </c:pt>
                <c:pt idx="60">
                  <c:v>44644</c:v>
                </c:pt>
                <c:pt idx="61">
                  <c:v>44643</c:v>
                </c:pt>
                <c:pt idx="62">
                  <c:v>44642</c:v>
                </c:pt>
                <c:pt idx="63">
                  <c:v>44641</c:v>
                </c:pt>
                <c:pt idx="64">
                  <c:v>44638</c:v>
                </c:pt>
                <c:pt idx="65">
                  <c:v>44637</c:v>
                </c:pt>
                <c:pt idx="66">
                  <c:v>44636</c:v>
                </c:pt>
                <c:pt idx="67">
                  <c:v>44635</c:v>
                </c:pt>
                <c:pt idx="68">
                  <c:v>44634</c:v>
                </c:pt>
                <c:pt idx="69">
                  <c:v>44631</c:v>
                </c:pt>
                <c:pt idx="70">
                  <c:v>44630</c:v>
                </c:pt>
                <c:pt idx="71">
                  <c:v>44629</c:v>
                </c:pt>
                <c:pt idx="72">
                  <c:v>44628</c:v>
                </c:pt>
                <c:pt idx="73">
                  <c:v>44627</c:v>
                </c:pt>
                <c:pt idx="74">
                  <c:v>44624</c:v>
                </c:pt>
                <c:pt idx="75">
                  <c:v>44623</c:v>
                </c:pt>
                <c:pt idx="76">
                  <c:v>44622</c:v>
                </c:pt>
                <c:pt idx="77">
                  <c:v>44621</c:v>
                </c:pt>
                <c:pt idx="78">
                  <c:v>44620</c:v>
                </c:pt>
                <c:pt idx="79">
                  <c:v>44617</c:v>
                </c:pt>
                <c:pt idx="80">
                  <c:v>44616</c:v>
                </c:pt>
                <c:pt idx="81">
                  <c:v>44615</c:v>
                </c:pt>
                <c:pt idx="82">
                  <c:v>44614</c:v>
                </c:pt>
                <c:pt idx="83">
                  <c:v>44613</c:v>
                </c:pt>
                <c:pt idx="84">
                  <c:v>44610</c:v>
                </c:pt>
                <c:pt idx="85">
                  <c:v>44609</c:v>
                </c:pt>
                <c:pt idx="86">
                  <c:v>44608</c:v>
                </c:pt>
                <c:pt idx="87">
                  <c:v>44607</c:v>
                </c:pt>
                <c:pt idx="88">
                  <c:v>44606</c:v>
                </c:pt>
                <c:pt idx="89">
                  <c:v>44603</c:v>
                </c:pt>
                <c:pt idx="90">
                  <c:v>44602</c:v>
                </c:pt>
                <c:pt idx="91">
                  <c:v>44601</c:v>
                </c:pt>
                <c:pt idx="92">
                  <c:v>44600</c:v>
                </c:pt>
                <c:pt idx="93">
                  <c:v>44599</c:v>
                </c:pt>
                <c:pt idx="94">
                  <c:v>44591</c:v>
                </c:pt>
                <c:pt idx="95">
                  <c:v>44590</c:v>
                </c:pt>
                <c:pt idx="96">
                  <c:v>44589</c:v>
                </c:pt>
                <c:pt idx="97">
                  <c:v>44588</c:v>
                </c:pt>
                <c:pt idx="98">
                  <c:v>44587</c:v>
                </c:pt>
                <c:pt idx="99">
                  <c:v>44586</c:v>
                </c:pt>
                <c:pt idx="100">
                  <c:v>44585</c:v>
                </c:pt>
                <c:pt idx="101">
                  <c:v>44582</c:v>
                </c:pt>
                <c:pt idx="102">
                  <c:v>44581</c:v>
                </c:pt>
                <c:pt idx="103">
                  <c:v>44580</c:v>
                </c:pt>
                <c:pt idx="104">
                  <c:v>44579</c:v>
                </c:pt>
                <c:pt idx="105">
                  <c:v>44578</c:v>
                </c:pt>
                <c:pt idx="106">
                  <c:v>44575</c:v>
                </c:pt>
                <c:pt idx="107">
                  <c:v>44574</c:v>
                </c:pt>
                <c:pt idx="108">
                  <c:v>44573</c:v>
                </c:pt>
                <c:pt idx="109">
                  <c:v>44572</c:v>
                </c:pt>
                <c:pt idx="110">
                  <c:v>44571</c:v>
                </c:pt>
                <c:pt idx="111">
                  <c:v>44568</c:v>
                </c:pt>
                <c:pt idx="112">
                  <c:v>44567</c:v>
                </c:pt>
                <c:pt idx="113">
                  <c:v>44566</c:v>
                </c:pt>
                <c:pt idx="114">
                  <c:v>44565</c:v>
                </c:pt>
                <c:pt idx="115">
                  <c:v>44561</c:v>
                </c:pt>
                <c:pt idx="116">
                  <c:v>44560</c:v>
                </c:pt>
                <c:pt idx="117">
                  <c:v>44559</c:v>
                </c:pt>
              </c:numCache>
            </c:numRef>
          </c:cat>
          <c:val>
            <c:numRef>
              <c:f>导出数据!$C$3:$C$120</c:f>
            </c:numRef>
          </c:val>
          <c:smooth val="0"/>
          <c:extLst>
            <c:ext xmlns:c16="http://schemas.microsoft.com/office/drawing/2014/chart" uri="{C3380CC4-5D6E-409C-BE32-E72D297353CC}">
              <c16:uniqueId val="{00000001-0431-4DCA-9DAB-8261F21C9DC0}"/>
            </c:ext>
          </c:extLst>
        </c:ser>
        <c:ser>
          <c:idx val="2"/>
          <c:order val="2"/>
          <c:tx>
            <c:strRef>
              <c:f>导出数据!$D$2</c:f>
              <c:strCache>
                <c:ptCount val="1"/>
                <c:pt idx="0">
                  <c:v>Mysteel废钢价格指数：综合绝对价格指数（日）</c:v>
                </c:pt>
              </c:strCache>
            </c:strRef>
          </c:tx>
          <c:spPr>
            <a:ln w="28575" cap="rnd">
              <a:solidFill>
                <a:schemeClr val="accent3"/>
              </a:solidFill>
              <a:round/>
            </a:ln>
            <a:effectLst/>
          </c:spPr>
          <c:marker>
            <c:symbol val="none"/>
          </c:marker>
          <c:cat>
            <c:numRef>
              <c:f>导出数据!$A$3:$A$120</c:f>
              <c:numCache>
                <c:formatCode>yyyy\-mm\-dd</c:formatCode>
                <c:ptCount val="118"/>
                <c:pt idx="0">
                  <c:v>44733</c:v>
                </c:pt>
                <c:pt idx="1">
                  <c:v>44732</c:v>
                </c:pt>
                <c:pt idx="2">
                  <c:v>44729</c:v>
                </c:pt>
                <c:pt idx="3">
                  <c:v>44728</c:v>
                </c:pt>
                <c:pt idx="4">
                  <c:v>44727</c:v>
                </c:pt>
                <c:pt idx="5">
                  <c:v>44726</c:v>
                </c:pt>
                <c:pt idx="6">
                  <c:v>44725</c:v>
                </c:pt>
                <c:pt idx="7">
                  <c:v>44722</c:v>
                </c:pt>
                <c:pt idx="8">
                  <c:v>44721</c:v>
                </c:pt>
                <c:pt idx="9">
                  <c:v>44720</c:v>
                </c:pt>
                <c:pt idx="10">
                  <c:v>44719</c:v>
                </c:pt>
                <c:pt idx="11">
                  <c:v>44718</c:v>
                </c:pt>
                <c:pt idx="12">
                  <c:v>44714</c:v>
                </c:pt>
                <c:pt idx="13">
                  <c:v>44713</c:v>
                </c:pt>
                <c:pt idx="14">
                  <c:v>44712</c:v>
                </c:pt>
                <c:pt idx="15">
                  <c:v>44711</c:v>
                </c:pt>
                <c:pt idx="16">
                  <c:v>44708</c:v>
                </c:pt>
                <c:pt idx="17">
                  <c:v>44707</c:v>
                </c:pt>
                <c:pt idx="18">
                  <c:v>44706</c:v>
                </c:pt>
                <c:pt idx="19">
                  <c:v>44705</c:v>
                </c:pt>
                <c:pt idx="20">
                  <c:v>44704</c:v>
                </c:pt>
                <c:pt idx="21">
                  <c:v>44701</c:v>
                </c:pt>
                <c:pt idx="22">
                  <c:v>44700</c:v>
                </c:pt>
                <c:pt idx="23">
                  <c:v>44699</c:v>
                </c:pt>
                <c:pt idx="24">
                  <c:v>44698</c:v>
                </c:pt>
                <c:pt idx="25">
                  <c:v>44697</c:v>
                </c:pt>
                <c:pt idx="26">
                  <c:v>44694</c:v>
                </c:pt>
                <c:pt idx="27">
                  <c:v>44693</c:v>
                </c:pt>
                <c:pt idx="28">
                  <c:v>44692</c:v>
                </c:pt>
                <c:pt idx="29">
                  <c:v>44691</c:v>
                </c:pt>
                <c:pt idx="30">
                  <c:v>44690</c:v>
                </c:pt>
                <c:pt idx="31">
                  <c:v>44688</c:v>
                </c:pt>
                <c:pt idx="32">
                  <c:v>44687</c:v>
                </c:pt>
                <c:pt idx="33">
                  <c:v>44686</c:v>
                </c:pt>
                <c:pt idx="34">
                  <c:v>44680</c:v>
                </c:pt>
                <c:pt idx="35">
                  <c:v>44679</c:v>
                </c:pt>
                <c:pt idx="36">
                  <c:v>44678</c:v>
                </c:pt>
                <c:pt idx="37">
                  <c:v>44677</c:v>
                </c:pt>
                <c:pt idx="38">
                  <c:v>44676</c:v>
                </c:pt>
                <c:pt idx="39">
                  <c:v>44675</c:v>
                </c:pt>
                <c:pt idx="40">
                  <c:v>44673</c:v>
                </c:pt>
                <c:pt idx="41">
                  <c:v>44672</c:v>
                </c:pt>
                <c:pt idx="42">
                  <c:v>44671</c:v>
                </c:pt>
                <c:pt idx="43">
                  <c:v>44670</c:v>
                </c:pt>
                <c:pt idx="44">
                  <c:v>44669</c:v>
                </c:pt>
                <c:pt idx="45">
                  <c:v>44666</c:v>
                </c:pt>
                <c:pt idx="46">
                  <c:v>44665</c:v>
                </c:pt>
                <c:pt idx="47">
                  <c:v>44664</c:v>
                </c:pt>
                <c:pt idx="48">
                  <c:v>44663</c:v>
                </c:pt>
                <c:pt idx="49">
                  <c:v>44662</c:v>
                </c:pt>
                <c:pt idx="50">
                  <c:v>44659</c:v>
                </c:pt>
                <c:pt idx="51">
                  <c:v>44658</c:v>
                </c:pt>
                <c:pt idx="52">
                  <c:v>44657</c:v>
                </c:pt>
                <c:pt idx="53">
                  <c:v>44653</c:v>
                </c:pt>
                <c:pt idx="54">
                  <c:v>44652</c:v>
                </c:pt>
                <c:pt idx="55">
                  <c:v>44651</c:v>
                </c:pt>
                <c:pt idx="56">
                  <c:v>44650</c:v>
                </c:pt>
                <c:pt idx="57">
                  <c:v>44649</c:v>
                </c:pt>
                <c:pt idx="58">
                  <c:v>44648</c:v>
                </c:pt>
                <c:pt idx="59">
                  <c:v>44645</c:v>
                </c:pt>
                <c:pt idx="60">
                  <c:v>44644</c:v>
                </c:pt>
                <c:pt idx="61">
                  <c:v>44643</c:v>
                </c:pt>
                <c:pt idx="62">
                  <c:v>44642</c:v>
                </c:pt>
                <c:pt idx="63">
                  <c:v>44641</c:v>
                </c:pt>
                <c:pt idx="64">
                  <c:v>44638</c:v>
                </c:pt>
                <c:pt idx="65">
                  <c:v>44637</c:v>
                </c:pt>
                <c:pt idx="66">
                  <c:v>44636</c:v>
                </c:pt>
                <c:pt idx="67">
                  <c:v>44635</c:v>
                </c:pt>
                <c:pt idx="68">
                  <c:v>44634</c:v>
                </c:pt>
                <c:pt idx="69">
                  <c:v>44631</c:v>
                </c:pt>
                <c:pt idx="70">
                  <c:v>44630</c:v>
                </c:pt>
                <c:pt idx="71">
                  <c:v>44629</c:v>
                </c:pt>
                <c:pt idx="72">
                  <c:v>44628</c:v>
                </c:pt>
                <c:pt idx="73">
                  <c:v>44627</c:v>
                </c:pt>
                <c:pt idx="74">
                  <c:v>44624</c:v>
                </c:pt>
                <c:pt idx="75">
                  <c:v>44623</c:v>
                </c:pt>
                <c:pt idx="76">
                  <c:v>44622</c:v>
                </c:pt>
                <c:pt idx="77">
                  <c:v>44621</c:v>
                </c:pt>
                <c:pt idx="78">
                  <c:v>44620</c:v>
                </c:pt>
                <c:pt idx="79">
                  <c:v>44617</c:v>
                </c:pt>
                <c:pt idx="80">
                  <c:v>44616</c:v>
                </c:pt>
                <c:pt idx="81">
                  <c:v>44615</c:v>
                </c:pt>
                <c:pt idx="82">
                  <c:v>44614</c:v>
                </c:pt>
                <c:pt idx="83">
                  <c:v>44613</c:v>
                </c:pt>
                <c:pt idx="84">
                  <c:v>44610</c:v>
                </c:pt>
                <c:pt idx="85">
                  <c:v>44609</c:v>
                </c:pt>
                <c:pt idx="86">
                  <c:v>44608</c:v>
                </c:pt>
                <c:pt idx="87">
                  <c:v>44607</c:v>
                </c:pt>
                <c:pt idx="88">
                  <c:v>44606</c:v>
                </c:pt>
                <c:pt idx="89">
                  <c:v>44603</c:v>
                </c:pt>
                <c:pt idx="90">
                  <c:v>44602</c:v>
                </c:pt>
                <c:pt idx="91">
                  <c:v>44601</c:v>
                </c:pt>
                <c:pt idx="92">
                  <c:v>44600</c:v>
                </c:pt>
                <c:pt idx="93">
                  <c:v>44599</c:v>
                </c:pt>
                <c:pt idx="94">
                  <c:v>44591</c:v>
                </c:pt>
                <c:pt idx="95">
                  <c:v>44590</c:v>
                </c:pt>
                <c:pt idx="96">
                  <c:v>44589</c:v>
                </c:pt>
                <c:pt idx="97">
                  <c:v>44588</c:v>
                </c:pt>
                <c:pt idx="98">
                  <c:v>44587</c:v>
                </c:pt>
                <c:pt idx="99">
                  <c:v>44586</c:v>
                </c:pt>
                <c:pt idx="100">
                  <c:v>44585</c:v>
                </c:pt>
                <c:pt idx="101">
                  <c:v>44582</c:v>
                </c:pt>
                <c:pt idx="102">
                  <c:v>44581</c:v>
                </c:pt>
                <c:pt idx="103">
                  <c:v>44580</c:v>
                </c:pt>
                <c:pt idx="104">
                  <c:v>44579</c:v>
                </c:pt>
                <c:pt idx="105">
                  <c:v>44578</c:v>
                </c:pt>
                <c:pt idx="106">
                  <c:v>44575</c:v>
                </c:pt>
                <c:pt idx="107">
                  <c:v>44574</c:v>
                </c:pt>
                <c:pt idx="108">
                  <c:v>44573</c:v>
                </c:pt>
                <c:pt idx="109">
                  <c:v>44572</c:v>
                </c:pt>
                <c:pt idx="110">
                  <c:v>44571</c:v>
                </c:pt>
                <c:pt idx="111">
                  <c:v>44568</c:v>
                </c:pt>
                <c:pt idx="112">
                  <c:v>44567</c:v>
                </c:pt>
                <c:pt idx="113">
                  <c:v>44566</c:v>
                </c:pt>
                <c:pt idx="114">
                  <c:v>44565</c:v>
                </c:pt>
                <c:pt idx="115">
                  <c:v>44561</c:v>
                </c:pt>
                <c:pt idx="116">
                  <c:v>44560</c:v>
                </c:pt>
                <c:pt idx="117">
                  <c:v>44559</c:v>
                </c:pt>
              </c:numCache>
            </c:numRef>
          </c:cat>
          <c:val>
            <c:numRef>
              <c:f>导出数据!$D$3:$D$120</c:f>
            </c:numRef>
          </c:val>
          <c:smooth val="0"/>
          <c:extLst>
            <c:ext xmlns:c16="http://schemas.microsoft.com/office/drawing/2014/chart" uri="{C3380CC4-5D6E-409C-BE32-E72D297353CC}">
              <c16:uniqueId val="{00000002-0431-4DCA-9DAB-8261F21C9DC0}"/>
            </c:ext>
          </c:extLst>
        </c:ser>
        <c:ser>
          <c:idx val="5"/>
          <c:order val="4"/>
          <c:tx>
            <c:strRef>
              <c:f>导出数据!$F$2</c:f>
              <c:strCache>
                <c:ptCount val="1"/>
                <c:pt idx="0">
                  <c:v>硅铁</c:v>
                </c:pt>
              </c:strCache>
            </c:strRef>
          </c:tx>
          <c:marker>
            <c:symbol val="none"/>
          </c:marker>
          <c:cat>
            <c:numRef>
              <c:f>导出数据!$A$3:$A$120</c:f>
              <c:numCache>
                <c:formatCode>yyyy\-mm\-dd</c:formatCode>
                <c:ptCount val="118"/>
                <c:pt idx="0">
                  <c:v>44733</c:v>
                </c:pt>
                <c:pt idx="1">
                  <c:v>44732</c:v>
                </c:pt>
                <c:pt idx="2">
                  <c:v>44729</c:v>
                </c:pt>
                <c:pt idx="3">
                  <c:v>44728</c:v>
                </c:pt>
                <c:pt idx="4">
                  <c:v>44727</c:v>
                </c:pt>
                <c:pt idx="5">
                  <c:v>44726</c:v>
                </c:pt>
                <c:pt idx="6">
                  <c:v>44725</c:v>
                </c:pt>
                <c:pt idx="7">
                  <c:v>44722</c:v>
                </c:pt>
                <c:pt idx="8">
                  <c:v>44721</c:v>
                </c:pt>
                <c:pt idx="9">
                  <c:v>44720</c:v>
                </c:pt>
                <c:pt idx="10">
                  <c:v>44719</c:v>
                </c:pt>
                <c:pt idx="11">
                  <c:v>44718</c:v>
                </c:pt>
                <c:pt idx="12">
                  <c:v>44714</c:v>
                </c:pt>
                <c:pt idx="13">
                  <c:v>44713</c:v>
                </c:pt>
                <c:pt idx="14">
                  <c:v>44712</c:v>
                </c:pt>
                <c:pt idx="15">
                  <c:v>44711</c:v>
                </c:pt>
                <c:pt idx="16">
                  <c:v>44708</c:v>
                </c:pt>
                <c:pt idx="17">
                  <c:v>44707</c:v>
                </c:pt>
                <c:pt idx="18">
                  <c:v>44706</c:v>
                </c:pt>
                <c:pt idx="19">
                  <c:v>44705</c:v>
                </c:pt>
                <c:pt idx="20">
                  <c:v>44704</c:v>
                </c:pt>
                <c:pt idx="21">
                  <c:v>44701</c:v>
                </c:pt>
                <c:pt idx="22">
                  <c:v>44700</c:v>
                </c:pt>
                <c:pt idx="23">
                  <c:v>44699</c:v>
                </c:pt>
                <c:pt idx="24">
                  <c:v>44698</c:v>
                </c:pt>
                <c:pt idx="25">
                  <c:v>44697</c:v>
                </c:pt>
                <c:pt idx="26">
                  <c:v>44694</c:v>
                </c:pt>
                <c:pt idx="27">
                  <c:v>44693</c:v>
                </c:pt>
                <c:pt idx="28">
                  <c:v>44692</c:v>
                </c:pt>
                <c:pt idx="29">
                  <c:v>44691</c:v>
                </c:pt>
                <c:pt idx="30">
                  <c:v>44690</c:v>
                </c:pt>
                <c:pt idx="31">
                  <c:v>44688</c:v>
                </c:pt>
                <c:pt idx="32">
                  <c:v>44687</c:v>
                </c:pt>
                <c:pt idx="33">
                  <c:v>44686</c:v>
                </c:pt>
                <c:pt idx="34">
                  <c:v>44680</c:v>
                </c:pt>
                <c:pt idx="35">
                  <c:v>44679</c:v>
                </c:pt>
                <c:pt idx="36">
                  <c:v>44678</c:v>
                </c:pt>
                <c:pt idx="37">
                  <c:v>44677</c:v>
                </c:pt>
                <c:pt idx="38">
                  <c:v>44676</c:v>
                </c:pt>
                <c:pt idx="39">
                  <c:v>44675</c:v>
                </c:pt>
                <c:pt idx="40">
                  <c:v>44673</c:v>
                </c:pt>
                <c:pt idx="41">
                  <c:v>44672</c:v>
                </c:pt>
                <c:pt idx="42">
                  <c:v>44671</c:v>
                </c:pt>
                <c:pt idx="43">
                  <c:v>44670</c:v>
                </c:pt>
                <c:pt idx="44">
                  <c:v>44669</c:v>
                </c:pt>
                <c:pt idx="45">
                  <c:v>44666</c:v>
                </c:pt>
                <c:pt idx="46">
                  <c:v>44665</c:v>
                </c:pt>
                <c:pt idx="47">
                  <c:v>44664</c:v>
                </c:pt>
                <c:pt idx="48">
                  <c:v>44663</c:v>
                </c:pt>
                <c:pt idx="49">
                  <c:v>44662</c:v>
                </c:pt>
                <c:pt idx="50">
                  <c:v>44659</c:v>
                </c:pt>
                <c:pt idx="51">
                  <c:v>44658</c:v>
                </c:pt>
                <c:pt idx="52">
                  <c:v>44657</c:v>
                </c:pt>
                <c:pt idx="53">
                  <c:v>44653</c:v>
                </c:pt>
                <c:pt idx="54">
                  <c:v>44652</c:v>
                </c:pt>
                <c:pt idx="55">
                  <c:v>44651</c:v>
                </c:pt>
                <c:pt idx="56">
                  <c:v>44650</c:v>
                </c:pt>
                <c:pt idx="57">
                  <c:v>44649</c:v>
                </c:pt>
                <c:pt idx="58">
                  <c:v>44648</c:v>
                </c:pt>
                <c:pt idx="59">
                  <c:v>44645</c:v>
                </c:pt>
                <c:pt idx="60">
                  <c:v>44644</c:v>
                </c:pt>
                <c:pt idx="61">
                  <c:v>44643</c:v>
                </c:pt>
                <c:pt idx="62">
                  <c:v>44642</c:v>
                </c:pt>
                <c:pt idx="63">
                  <c:v>44641</c:v>
                </c:pt>
                <c:pt idx="64">
                  <c:v>44638</c:v>
                </c:pt>
                <c:pt idx="65">
                  <c:v>44637</c:v>
                </c:pt>
                <c:pt idx="66">
                  <c:v>44636</c:v>
                </c:pt>
                <c:pt idx="67">
                  <c:v>44635</c:v>
                </c:pt>
                <c:pt idx="68">
                  <c:v>44634</c:v>
                </c:pt>
                <c:pt idx="69">
                  <c:v>44631</c:v>
                </c:pt>
                <c:pt idx="70">
                  <c:v>44630</c:v>
                </c:pt>
                <c:pt idx="71">
                  <c:v>44629</c:v>
                </c:pt>
                <c:pt idx="72">
                  <c:v>44628</c:v>
                </c:pt>
                <c:pt idx="73">
                  <c:v>44627</c:v>
                </c:pt>
                <c:pt idx="74">
                  <c:v>44624</c:v>
                </c:pt>
                <c:pt idx="75">
                  <c:v>44623</c:v>
                </c:pt>
                <c:pt idx="76">
                  <c:v>44622</c:v>
                </c:pt>
                <c:pt idx="77">
                  <c:v>44621</c:v>
                </c:pt>
                <c:pt idx="78">
                  <c:v>44620</c:v>
                </c:pt>
                <c:pt idx="79">
                  <c:v>44617</c:v>
                </c:pt>
                <c:pt idx="80">
                  <c:v>44616</c:v>
                </c:pt>
                <c:pt idx="81">
                  <c:v>44615</c:v>
                </c:pt>
                <c:pt idx="82">
                  <c:v>44614</c:v>
                </c:pt>
                <c:pt idx="83">
                  <c:v>44613</c:v>
                </c:pt>
                <c:pt idx="84">
                  <c:v>44610</c:v>
                </c:pt>
                <c:pt idx="85">
                  <c:v>44609</c:v>
                </c:pt>
                <c:pt idx="86">
                  <c:v>44608</c:v>
                </c:pt>
                <c:pt idx="87">
                  <c:v>44607</c:v>
                </c:pt>
                <c:pt idx="88">
                  <c:v>44606</c:v>
                </c:pt>
                <c:pt idx="89">
                  <c:v>44603</c:v>
                </c:pt>
                <c:pt idx="90">
                  <c:v>44602</c:v>
                </c:pt>
                <c:pt idx="91">
                  <c:v>44601</c:v>
                </c:pt>
                <c:pt idx="92">
                  <c:v>44600</c:v>
                </c:pt>
                <c:pt idx="93">
                  <c:v>44599</c:v>
                </c:pt>
                <c:pt idx="94">
                  <c:v>44591</c:v>
                </c:pt>
                <c:pt idx="95">
                  <c:v>44590</c:v>
                </c:pt>
                <c:pt idx="96">
                  <c:v>44589</c:v>
                </c:pt>
                <c:pt idx="97">
                  <c:v>44588</c:v>
                </c:pt>
                <c:pt idx="98">
                  <c:v>44587</c:v>
                </c:pt>
                <c:pt idx="99">
                  <c:v>44586</c:v>
                </c:pt>
                <c:pt idx="100">
                  <c:v>44585</c:v>
                </c:pt>
                <c:pt idx="101">
                  <c:v>44582</c:v>
                </c:pt>
                <c:pt idx="102">
                  <c:v>44581</c:v>
                </c:pt>
                <c:pt idx="103">
                  <c:v>44580</c:v>
                </c:pt>
                <c:pt idx="104">
                  <c:v>44579</c:v>
                </c:pt>
                <c:pt idx="105">
                  <c:v>44578</c:v>
                </c:pt>
                <c:pt idx="106">
                  <c:v>44575</c:v>
                </c:pt>
                <c:pt idx="107">
                  <c:v>44574</c:v>
                </c:pt>
                <c:pt idx="108">
                  <c:v>44573</c:v>
                </c:pt>
                <c:pt idx="109">
                  <c:v>44572</c:v>
                </c:pt>
                <c:pt idx="110">
                  <c:v>44571</c:v>
                </c:pt>
                <c:pt idx="111">
                  <c:v>44568</c:v>
                </c:pt>
                <c:pt idx="112">
                  <c:v>44567</c:v>
                </c:pt>
                <c:pt idx="113">
                  <c:v>44566</c:v>
                </c:pt>
                <c:pt idx="114">
                  <c:v>44565</c:v>
                </c:pt>
                <c:pt idx="115">
                  <c:v>44561</c:v>
                </c:pt>
                <c:pt idx="116">
                  <c:v>44560</c:v>
                </c:pt>
                <c:pt idx="117">
                  <c:v>44559</c:v>
                </c:pt>
              </c:numCache>
            </c:numRef>
          </c:cat>
          <c:val>
            <c:numRef>
              <c:f>导出数据!$F$3:$F$120</c:f>
              <c:numCache>
                <c:formatCode>General</c:formatCode>
                <c:ptCount val="118"/>
                <c:pt idx="1">
                  <c:v>8587.15</c:v>
                </c:pt>
                <c:pt idx="2">
                  <c:v>8745.8799999999992</c:v>
                </c:pt>
                <c:pt idx="3">
                  <c:v>8836.2800000000007</c:v>
                </c:pt>
                <c:pt idx="4">
                  <c:v>8873.94</c:v>
                </c:pt>
                <c:pt idx="5">
                  <c:v>8962.17</c:v>
                </c:pt>
                <c:pt idx="6">
                  <c:v>8988.2800000000007</c:v>
                </c:pt>
                <c:pt idx="7">
                  <c:v>9001.2000000000007</c:v>
                </c:pt>
                <c:pt idx="8">
                  <c:v>9001.2000000000007</c:v>
                </c:pt>
                <c:pt idx="9">
                  <c:v>8938.86</c:v>
                </c:pt>
                <c:pt idx="10">
                  <c:v>8863.5499999999993</c:v>
                </c:pt>
                <c:pt idx="11">
                  <c:v>8800.07</c:v>
                </c:pt>
                <c:pt idx="12">
                  <c:v>8800.07</c:v>
                </c:pt>
                <c:pt idx="13">
                  <c:v>8800.07</c:v>
                </c:pt>
                <c:pt idx="14">
                  <c:v>8800.07</c:v>
                </c:pt>
                <c:pt idx="15">
                  <c:v>8750.94</c:v>
                </c:pt>
                <c:pt idx="16">
                  <c:v>8750.94</c:v>
                </c:pt>
                <c:pt idx="17">
                  <c:v>8750.94</c:v>
                </c:pt>
                <c:pt idx="18">
                  <c:v>8750.94</c:v>
                </c:pt>
                <c:pt idx="19">
                  <c:v>8750.94</c:v>
                </c:pt>
                <c:pt idx="20">
                  <c:v>8737.73</c:v>
                </c:pt>
                <c:pt idx="21">
                  <c:v>8737.73</c:v>
                </c:pt>
                <c:pt idx="22">
                  <c:v>8675.3799999999992</c:v>
                </c:pt>
                <c:pt idx="23">
                  <c:v>8737.73</c:v>
                </c:pt>
                <c:pt idx="24">
                  <c:v>8737.73</c:v>
                </c:pt>
                <c:pt idx="25">
                  <c:v>8737.73</c:v>
                </c:pt>
                <c:pt idx="26">
                  <c:v>8813.0400000000009</c:v>
                </c:pt>
                <c:pt idx="27">
                  <c:v>8850.7000000000007</c:v>
                </c:pt>
                <c:pt idx="28">
                  <c:v>8962.2199999999993</c:v>
                </c:pt>
                <c:pt idx="29">
                  <c:v>9070.9699999999993</c:v>
                </c:pt>
                <c:pt idx="30">
                  <c:v>9382.2000000000007</c:v>
                </c:pt>
                <c:pt idx="31">
                  <c:v>9563.6200000000008</c:v>
                </c:pt>
                <c:pt idx="32">
                  <c:v>9670.06</c:v>
                </c:pt>
                <c:pt idx="33">
                  <c:v>9729.58</c:v>
                </c:pt>
                <c:pt idx="34">
                  <c:v>9923.4500000000007</c:v>
                </c:pt>
                <c:pt idx="35">
                  <c:v>10011.59</c:v>
                </c:pt>
                <c:pt idx="36">
                  <c:v>10050.629999999999</c:v>
                </c:pt>
                <c:pt idx="37">
                  <c:v>10175.379999999999</c:v>
                </c:pt>
                <c:pt idx="38">
                  <c:v>10188.299999999999</c:v>
                </c:pt>
                <c:pt idx="39">
                  <c:v>10188.299999999999</c:v>
                </c:pt>
                <c:pt idx="40">
                  <c:v>10188.299999999999</c:v>
                </c:pt>
                <c:pt idx="41">
                  <c:v>10188.299999999999</c:v>
                </c:pt>
                <c:pt idx="42">
                  <c:v>10100.07</c:v>
                </c:pt>
                <c:pt idx="43">
                  <c:v>10100.07</c:v>
                </c:pt>
                <c:pt idx="44">
                  <c:v>10100.07</c:v>
                </c:pt>
                <c:pt idx="45">
                  <c:v>9843.59</c:v>
                </c:pt>
                <c:pt idx="46">
                  <c:v>9781.24</c:v>
                </c:pt>
                <c:pt idx="47">
                  <c:v>9781.24</c:v>
                </c:pt>
                <c:pt idx="48">
                  <c:v>9817.4500000000007</c:v>
                </c:pt>
                <c:pt idx="49">
                  <c:v>9817.4500000000007</c:v>
                </c:pt>
                <c:pt idx="50">
                  <c:v>9717.4500000000007</c:v>
                </c:pt>
                <c:pt idx="51">
                  <c:v>9681.2199999999993</c:v>
                </c:pt>
                <c:pt idx="52">
                  <c:v>9567.17</c:v>
                </c:pt>
                <c:pt idx="53">
                  <c:v>9429.58</c:v>
                </c:pt>
                <c:pt idx="54">
                  <c:v>9354.27</c:v>
                </c:pt>
                <c:pt idx="55">
                  <c:v>9291.92</c:v>
                </c:pt>
                <c:pt idx="56">
                  <c:v>9291.92</c:v>
                </c:pt>
                <c:pt idx="57">
                  <c:v>9254.27</c:v>
                </c:pt>
                <c:pt idx="58">
                  <c:v>9236.2999999999993</c:v>
                </c:pt>
                <c:pt idx="59">
                  <c:v>9119.76</c:v>
                </c:pt>
                <c:pt idx="60">
                  <c:v>9124.83</c:v>
                </c:pt>
                <c:pt idx="61">
                  <c:v>9137.73</c:v>
                </c:pt>
                <c:pt idx="62">
                  <c:v>9137.73</c:v>
                </c:pt>
                <c:pt idx="63">
                  <c:v>9137.73</c:v>
                </c:pt>
                <c:pt idx="64">
                  <c:v>9137.73</c:v>
                </c:pt>
                <c:pt idx="65">
                  <c:v>9137.73</c:v>
                </c:pt>
                <c:pt idx="66">
                  <c:v>9137.73</c:v>
                </c:pt>
                <c:pt idx="67">
                  <c:v>9306.84</c:v>
                </c:pt>
                <c:pt idx="68">
                  <c:v>9319.76</c:v>
                </c:pt>
                <c:pt idx="69">
                  <c:v>9319.76</c:v>
                </c:pt>
                <c:pt idx="70">
                  <c:v>9225.94</c:v>
                </c:pt>
                <c:pt idx="71">
                  <c:v>9155.69</c:v>
                </c:pt>
                <c:pt idx="72">
                  <c:v>8973.94</c:v>
                </c:pt>
                <c:pt idx="73">
                  <c:v>8791.92</c:v>
                </c:pt>
                <c:pt idx="74">
                  <c:v>8654.27</c:v>
                </c:pt>
                <c:pt idx="75">
                  <c:v>8654.27</c:v>
                </c:pt>
                <c:pt idx="76">
                  <c:v>8641.3700000000008</c:v>
                </c:pt>
                <c:pt idx="77">
                  <c:v>8641.3700000000008</c:v>
                </c:pt>
                <c:pt idx="78">
                  <c:v>8641.3700000000008</c:v>
                </c:pt>
                <c:pt idx="79">
                  <c:v>8662.41</c:v>
                </c:pt>
                <c:pt idx="80">
                  <c:v>8662.41</c:v>
                </c:pt>
                <c:pt idx="81">
                  <c:v>8662.41</c:v>
                </c:pt>
                <c:pt idx="82">
                  <c:v>8662.41</c:v>
                </c:pt>
                <c:pt idx="83">
                  <c:v>8567.48</c:v>
                </c:pt>
                <c:pt idx="84">
                  <c:v>8505.14</c:v>
                </c:pt>
                <c:pt idx="85">
                  <c:v>8505.14</c:v>
                </c:pt>
                <c:pt idx="86">
                  <c:v>8505.14</c:v>
                </c:pt>
                <c:pt idx="87">
                  <c:v>8524.49</c:v>
                </c:pt>
                <c:pt idx="88">
                  <c:v>8536.15</c:v>
                </c:pt>
                <c:pt idx="89">
                  <c:v>8538.68</c:v>
                </c:pt>
                <c:pt idx="90">
                  <c:v>8502.4699999999993</c:v>
                </c:pt>
                <c:pt idx="91">
                  <c:v>8422.1</c:v>
                </c:pt>
                <c:pt idx="92">
                  <c:v>8413.1</c:v>
                </c:pt>
                <c:pt idx="93">
                  <c:v>8337.5499999999993</c:v>
                </c:pt>
                <c:pt idx="94">
                  <c:v>8382.2199999999993</c:v>
                </c:pt>
                <c:pt idx="95">
                  <c:v>8382.2199999999993</c:v>
                </c:pt>
                <c:pt idx="96">
                  <c:v>8382.2199999999993</c:v>
                </c:pt>
                <c:pt idx="97">
                  <c:v>8382.2199999999993</c:v>
                </c:pt>
                <c:pt idx="98">
                  <c:v>8382.2199999999993</c:v>
                </c:pt>
                <c:pt idx="99">
                  <c:v>8382.2199999999993</c:v>
                </c:pt>
                <c:pt idx="100">
                  <c:v>8382.2199999999993</c:v>
                </c:pt>
                <c:pt idx="101">
                  <c:v>8384.75</c:v>
                </c:pt>
                <c:pt idx="102">
                  <c:v>8387.2800000000007</c:v>
                </c:pt>
                <c:pt idx="103">
                  <c:v>8330.9599999999991</c:v>
                </c:pt>
                <c:pt idx="104">
                  <c:v>8323.36</c:v>
                </c:pt>
                <c:pt idx="105">
                  <c:v>8375.02</c:v>
                </c:pt>
                <c:pt idx="106">
                  <c:v>8377.5499999999993</c:v>
                </c:pt>
                <c:pt idx="107">
                  <c:v>8359.57</c:v>
                </c:pt>
                <c:pt idx="108">
                  <c:v>8277.68</c:v>
                </c:pt>
                <c:pt idx="109">
                  <c:v>8221.9500000000007</c:v>
                </c:pt>
                <c:pt idx="110">
                  <c:v>8190.78</c:v>
                </c:pt>
                <c:pt idx="111">
                  <c:v>8190.78</c:v>
                </c:pt>
                <c:pt idx="112">
                  <c:v>8190.78</c:v>
                </c:pt>
                <c:pt idx="113">
                  <c:v>8190.78</c:v>
                </c:pt>
                <c:pt idx="114">
                  <c:v>8190.78</c:v>
                </c:pt>
                <c:pt idx="115">
                  <c:v>8190.78</c:v>
                </c:pt>
                <c:pt idx="116">
                  <c:v>8184.33</c:v>
                </c:pt>
                <c:pt idx="117">
                  <c:v>8184.33</c:v>
                </c:pt>
              </c:numCache>
            </c:numRef>
          </c:val>
          <c:smooth val="0"/>
          <c:extLst>
            <c:ext xmlns:c16="http://schemas.microsoft.com/office/drawing/2014/chart" uri="{C3380CC4-5D6E-409C-BE32-E72D297353CC}">
              <c16:uniqueId val="{00000003-0431-4DCA-9DAB-8261F21C9DC0}"/>
            </c:ext>
          </c:extLst>
        </c:ser>
        <c:dLbls>
          <c:showLegendKey val="0"/>
          <c:showVal val="0"/>
          <c:showCatName val="0"/>
          <c:showSerName val="0"/>
          <c:showPercent val="0"/>
          <c:showBubbleSize val="0"/>
        </c:dLbls>
        <c:marker val="1"/>
        <c:smooth val="0"/>
        <c:axId val="827865072"/>
        <c:axId val="1"/>
      </c:lineChart>
      <c:lineChart>
        <c:grouping val="standard"/>
        <c:varyColors val="0"/>
        <c:ser>
          <c:idx val="3"/>
          <c:order val="3"/>
          <c:tx>
            <c:strRef>
              <c:f>导出数据!$E$2</c:f>
              <c:strCache>
                <c:ptCount val="1"/>
                <c:pt idx="0">
                  <c:v>硅锰</c:v>
                </c:pt>
              </c:strCache>
            </c:strRef>
          </c:tx>
          <c:marker>
            <c:symbol val="none"/>
          </c:marker>
          <c:cat>
            <c:numRef>
              <c:f>导出数据!$A$3:$A$120</c:f>
              <c:numCache>
                <c:formatCode>yyyy\-mm\-dd</c:formatCode>
                <c:ptCount val="118"/>
                <c:pt idx="0">
                  <c:v>44733</c:v>
                </c:pt>
                <c:pt idx="1">
                  <c:v>44732</c:v>
                </c:pt>
                <c:pt idx="2">
                  <c:v>44729</c:v>
                </c:pt>
                <c:pt idx="3">
                  <c:v>44728</c:v>
                </c:pt>
                <c:pt idx="4">
                  <c:v>44727</c:v>
                </c:pt>
                <c:pt idx="5">
                  <c:v>44726</c:v>
                </c:pt>
                <c:pt idx="6">
                  <c:v>44725</c:v>
                </c:pt>
                <c:pt idx="7">
                  <c:v>44722</c:v>
                </c:pt>
                <c:pt idx="8">
                  <c:v>44721</c:v>
                </c:pt>
                <c:pt idx="9">
                  <c:v>44720</c:v>
                </c:pt>
                <c:pt idx="10">
                  <c:v>44719</c:v>
                </c:pt>
                <c:pt idx="11">
                  <c:v>44718</c:v>
                </c:pt>
                <c:pt idx="12">
                  <c:v>44714</c:v>
                </c:pt>
                <c:pt idx="13">
                  <c:v>44713</c:v>
                </c:pt>
                <c:pt idx="14">
                  <c:v>44712</c:v>
                </c:pt>
                <c:pt idx="15">
                  <c:v>44711</c:v>
                </c:pt>
                <c:pt idx="16">
                  <c:v>44708</c:v>
                </c:pt>
                <c:pt idx="17">
                  <c:v>44707</c:v>
                </c:pt>
                <c:pt idx="18">
                  <c:v>44706</c:v>
                </c:pt>
                <c:pt idx="19">
                  <c:v>44705</c:v>
                </c:pt>
                <c:pt idx="20">
                  <c:v>44704</c:v>
                </c:pt>
                <c:pt idx="21">
                  <c:v>44701</c:v>
                </c:pt>
                <c:pt idx="22">
                  <c:v>44700</c:v>
                </c:pt>
                <c:pt idx="23">
                  <c:v>44699</c:v>
                </c:pt>
                <c:pt idx="24">
                  <c:v>44698</c:v>
                </c:pt>
                <c:pt idx="25">
                  <c:v>44697</c:v>
                </c:pt>
                <c:pt idx="26">
                  <c:v>44694</c:v>
                </c:pt>
                <c:pt idx="27">
                  <c:v>44693</c:v>
                </c:pt>
                <c:pt idx="28">
                  <c:v>44692</c:v>
                </c:pt>
                <c:pt idx="29">
                  <c:v>44691</c:v>
                </c:pt>
                <c:pt idx="30">
                  <c:v>44690</c:v>
                </c:pt>
                <c:pt idx="31">
                  <c:v>44688</c:v>
                </c:pt>
                <c:pt idx="32">
                  <c:v>44687</c:v>
                </c:pt>
                <c:pt idx="33">
                  <c:v>44686</c:v>
                </c:pt>
                <c:pt idx="34">
                  <c:v>44680</c:v>
                </c:pt>
                <c:pt idx="35">
                  <c:v>44679</c:v>
                </c:pt>
                <c:pt idx="36">
                  <c:v>44678</c:v>
                </c:pt>
                <c:pt idx="37">
                  <c:v>44677</c:v>
                </c:pt>
                <c:pt idx="38">
                  <c:v>44676</c:v>
                </c:pt>
                <c:pt idx="39">
                  <c:v>44675</c:v>
                </c:pt>
                <c:pt idx="40">
                  <c:v>44673</c:v>
                </c:pt>
                <c:pt idx="41">
                  <c:v>44672</c:v>
                </c:pt>
                <c:pt idx="42">
                  <c:v>44671</c:v>
                </c:pt>
                <c:pt idx="43">
                  <c:v>44670</c:v>
                </c:pt>
                <c:pt idx="44">
                  <c:v>44669</c:v>
                </c:pt>
                <c:pt idx="45">
                  <c:v>44666</c:v>
                </c:pt>
                <c:pt idx="46">
                  <c:v>44665</c:v>
                </c:pt>
                <c:pt idx="47">
                  <c:v>44664</c:v>
                </c:pt>
                <c:pt idx="48">
                  <c:v>44663</c:v>
                </c:pt>
                <c:pt idx="49">
                  <c:v>44662</c:v>
                </c:pt>
                <c:pt idx="50">
                  <c:v>44659</c:v>
                </c:pt>
                <c:pt idx="51">
                  <c:v>44658</c:v>
                </c:pt>
                <c:pt idx="52">
                  <c:v>44657</c:v>
                </c:pt>
                <c:pt idx="53">
                  <c:v>44653</c:v>
                </c:pt>
                <c:pt idx="54">
                  <c:v>44652</c:v>
                </c:pt>
                <c:pt idx="55">
                  <c:v>44651</c:v>
                </c:pt>
                <c:pt idx="56">
                  <c:v>44650</c:v>
                </c:pt>
                <c:pt idx="57">
                  <c:v>44649</c:v>
                </c:pt>
                <c:pt idx="58">
                  <c:v>44648</c:v>
                </c:pt>
                <c:pt idx="59">
                  <c:v>44645</c:v>
                </c:pt>
                <c:pt idx="60">
                  <c:v>44644</c:v>
                </c:pt>
                <c:pt idx="61">
                  <c:v>44643</c:v>
                </c:pt>
                <c:pt idx="62">
                  <c:v>44642</c:v>
                </c:pt>
                <c:pt idx="63">
                  <c:v>44641</c:v>
                </c:pt>
                <c:pt idx="64">
                  <c:v>44638</c:v>
                </c:pt>
                <c:pt idx="65">
                  <c:v>44637</c:v>
                </c:pt>
                <c:pt idx="66">
                  <c:v>44636</c:v>
                </c:pt>
                <c:pt idx="67">
                  <c:v>44635</c:v>
                </c:pt>
                <c:pt idx="68">
                  <c:v>44634</c:v>
                </c:pt>
                <c:pt idx="69">
                  <c:v>44631</c:v>
                </c:pt>
                <c:pt idx="70">
                  <c:v>44630</c:v>
                </c:pt>
                <c:pt idx="71">
                  <c:v>44629</c:v>
                </c:pt>
                <c:pt idx="72">
                  <c:v>44628</c:v>
                </c:pt>
                <c:pt idx="73">
                  <c:v>44627</c:v>
                </c:pt>
                <c:pt idx="74">
                  <c:v>44624</c:v>
                </c:pt>
                <c:pt idx="75">
                  <c:v>44623</c:v>
                </c:pt>
                <c:pt idx="76">
                  <c:v>44622</c:v>
                </c:pt>
                <c:pt idx="77">
                  <c:v>44621</c:v>
                </c:pt>
                <c:pt idx="78">
                  <c:v>44620</c:v>
                </c:pt>
                <c:pt idx="79">
                  <c:v>44617</c:v>
                </c:pt>
                <c:pt idx="80">
                  <c:v>44616</c:v>
                </c:pt>
                <c:pt idx="81">
                  <c:v>44615</c:v>
                </c:pt>
                <c:pt idx="82">
                  <c:v>44614</c:v>
                </c:pt>
                <c:pt idx="83">
                  <c:v>44613</c:v>
                </c:pt>
                <c:pt idx="84">
                  <c:v>44610</c:v>
                </c:pt>
                <c:pt idx="85">
                  <c:v>44609</c:v>
                </c:pt>
                <c:pt idx="86">
                  <c:v>44608</c:v>
                </c:pt>
                <c:pt idx="87">
                  <c:v>44607</c:v>
                </c:pt>
                <c:pt idx="88">
                  <c:v>44606</c:v>
                </c:pt>
                <c:pt idx="89">
                  <c:v>44603</c:v>
                </c:pt>
                <c:pt idx="90">
                  <c:v>44602</c:v>
                </c:pt>
                <c:pt idx="91">
                  <c:v>44601</c:v>
                </c:pt>
                <c:pt idx="92">
                  <c:v>44600</c:v>
                </c:pt>
                <c:pt idx="93">
                  <c:v>44599</c:v>
                </c:pt>
                <c:pt idx="94">
                  <c:v>44591</c:v>
                </c:pt>
                <c:pt idx="95">
                  <c:v>44590</c:v>
                </c:pt>
                <c:pt idx="96">
                  <c:v>44589</c:v>
                </c:pt>
                <c:pt idx="97">
                  <c:v>44588</c:v>
                </c:pt>
                <c:pt idx="98">
                  <c:v>44587</c:v>
                </c:pt>
                <c:pt idx="99">
                  <c:v>44586</c:v>
                </c:pt>
                <c:pt idx="100">
                  <c:v>44585</c:v>
                </c:pt>
                <c:pt idx="101">
                  <c:v>44582</c:v>
                </c:pt>
                <c:pt idx="102">
                  <c:v>44581</c:v>
                </c:pt>
                <c:pt idx="103">
                  <c:v>44580</c:v>
                </c:pt>
                <c:pt idx="104">
                  <c:v>44579</c:v>
                </c:pt>
                <c:pt idx="105">
                  <c:v>44578</c:v>
                </c:pt>
                <c:pt idx="106">
                  <c:v>44575</c:v>
                </c:pt>
                <c:pt idx="107">
                  <c:v>44574</c:v>
                </c:pt>
                <c:pt idx="108">
                  <c:v>44573</c:v>
                </c:pt>
                <c:pt idx="109">
                  <c:v>44572</c:v>
                </c:pt>
                <c:pt idx="110">
                  <c:v>44571</c:v>
                </c:pt>
                <c:pt idx="111">
                  <c:v>44568</c:v>
                </c:pt>
                <c:pt idx="112">
                  <c:v>44567</c:v>
                </c:pt>
                <c:pt idx="113">
                  <c:v>44566</c:v>
                </c:pt>
                <c:pt idx="114">
                  <c:v>44565</c:v>
                </c:pt>
                <c:pt idx="115">
                  <c:v>44561</c:v>
                </c:pt>
                <c:pt idx="116">
                  <c:v>44560</c:v>
                </c:pt>
                <c:pt idx="117">
                  <c:v>44559</c:v>
                </c:pt>
              </c:numCache>
            </c:numRef>
          </c:cat>
          <c:val>
            <c:numRef>
              <c:f>导出数据!$E$3:$E$120</c:f>
              <c:numCache>
                <c:formatCode>General</c:formatCode>
                <c:ptCount val="118"/>
                <c:pt idx="1">
                  <c:v>8000</c:v>
                </c:pt>
                <c:pt idx="2">
                  <c:v>8024.24</c:v>
                </c:pt>
                <c:pt idx="3">
                  <c:v>8074.24</c:v>
                </c:pt>
                <c:pt idx="4">
                  <c:v>8116.14</c:v>
                </c:pt>
                <c:pt idx="5">
                  <c:v>8116.14</c:v>
                </c:pt>
                <c:pt idx="6">
                  <c:v>8158.04</c:v>
                </c:pt>
                <c:pt idx="7">
                  <c:v>8158.04</c:v>
                </c:pt>
                <c:pt idx="8">
                  <c:v>8182.11</c:v>
                </c:pt>
                <c:pt idx="9">
                  <c:v>8182.11</c:v>
                </c:pt>
                <c:pt idx="10">
                  <c:v>8182.28</c:v>
                </c:pt>
                <c:pt idx="11">
                  <c:v>8182.28</c:v>
                </c:pt>
                <c:pt idx="12">
                  <c:v>8182.28</c:v>
                </c:pt>
                <c:pt idx="13">
                  <c:v>8182.28</c:v>
                </c:pt>
                <c:pt idx="14">
                  <c:v>8166.14</c:v>
                </c:pt>
                <c:pt idx="15">
                  <c:v>8116.14</c:v>
                </c:pt>
                <c:pt idx="16">
                  <c:v>8116.14</c:v>
                </c:pt>
                <c:pt idx="17">
                  <c:v>8116.14</c:v>
                </c:pt>
                <c:pt idx="18">
                  <c:v>8116.14</c:v>
                </c:pt>
                <c:pt idx="19">
                  <c:v>8140.38</c:v>
                </c:pt>
                <c:pt idx="20">
                  <c:v>8140.38</c:v>
                </c:pt>
                <c:pt idx="21">
                  <c:v>8140.38</c:v>
                </c:pt>
                <c:pt idx="22">
                  <c:v>8174.24</c:v>
                </c:pt>
                <c:pt idx="23">
                  <c:v>8240.3799999999992</c:v>
                </c:pt>
                <c:pt idx="24">
                  <c:v>8274.24</c:v>
                </c:pt>
                <c:pt idx="25">
                  <c:v>8274.24</c:v>
                </c:pt>
                <c:pt idx="26">
                  <c:v>8274.24</c:v>
                </c:pt>
                <c:pt idx="27">
                  <c:v>8274.24</c:v>
                </c:pt>
                <c:pt idx="28">
                  <c:v>8300</c:v>
                </c:pt>
                <c:pt idx="29">
                  <c:v>8316.14</c:v>
                </c:pt>
                <c:pt idx="30">
                  <c:v>8332.2800000000007</c:v>
                </c:pt>
                <c:pt idx="31">
                  <c:v>8366.14</c:v>
                </c:pt>
                <c:pt idx="32">
                  <c:v>8382.2800000000007</c:v>
                </c:pt>
                <c:pt idx="33">
                  <c:v>8382.2800000000007</c:v>
                </c:pt>
                <c:pt idx="34">
                  <c:v>8366.14</c:v>
                </c:pt>
                <c:pt idx="35">
                  <c:v>8366.14</c:v>
                </c:pt>
                <c:pt idx="36">
                  <c:v>8366.14</c:v>
                </c:pt>
                <c:pt idx="37">
                  <c:v>8366.14</c:v>
                </c:pt>
                <c:pt idx="38">
                  <c:v>8390.3799999999992</c:v>
                </c:pt>
                <c:pt idx="39">
                  <c:v>8424.24</c:v>
                </c:pt>
                <c:pt idx="40">
                  <c:v>8448.31</c:v>
                </c:pt>
                <c:pt idx="41">
                  <c:v>8448.31</c:v>
                </c:pt>
                <c:pt idx="42">
                  <c:v>8464.4500000000007</c:v>
                </c:pt>
                <c:pt idx="43">
                  <c:v>8464.4500000000007</c:v>
                </c:pt>
                <c:pt idx="44">
                  <c:v>8432.17</c:v>
                </c:pt>
                <c:pt idx="45">
                  <c:v>8390.44</c:v>
                </c:pt>
                <c:pt idx="46">
                  <c:v>8348.7199999999993</c:v>
                </c:pt>
                <c:pt idx="47">
                  <c:v>8348.7199999999993</c:v>
                </c:pt>
                <c:pt idx="48">
                  <c:v>8348.7199999999993</c:v>
                </c:pt>
                <c:pt idx="49">
                  <c:v>8398.48</c:v>
                </c:pt>
                <c:pt idx="50">
                  <c:v>8398.31</c:v>
                </c:pt>
                <c:pt idx="51">
                  <c:v>8398.31</c:v>
                </c:pt>
                <c:pt idx="52">
                  <c:v>8382.34</c:v>
                </c:pt>
                <c:pt idx="53">
                  <c:v>8366.3799999999992</c:v>
                </c:pt>
                <c:pt idx="54">
                  <c:v>8366.3799999999992</c:v>
                </c:pt>
                <c:pt idx="55">
                  <c:v>8366.3799999999992</c:v>
                </c:pt>
                <c:pt idx="56">
                  <c:v>8409.92</c:v>
                </c:pt>
                <c:pt idx="57">
                  <c:v>8448.31</c:v>
                </c:pt>
                <c:pt idx="58">
                  <c:v>8448.31</c:v>
                </c:pt>
                <c:pt idx="59">
                  <c:v>8432.34</c:v>
                </c:pt>
                <c:pt idx="60">
                  <c:v>8450.24</c:v>
                </c:pt>
                <c:pt idx="61">
                  <c:v>8450.24</c:v>
                </c:pt>
                <c:pt idx="62">
                  <c:v>8476</c:v>
                </c:pt>
                <c:pt idx="63">
                  <c:v>8492.14</c:v>
                </c:pt>
                <c:pt idx="64">
                  <c:v>8492.14</c:v>
                </c:pt>
                <c:pt idx="65">
                  <c:v>8492.14</c:v>
                </c:pt>
                <c:pt idx="66">
                  <c:v>8492.14</c:v>
                </c:pt>
                <c:pt idx="67">
                  <c:v>8508.1</c:v>
                </c:pt>
                <c:pt idx="68">
                  <c:v>8508.1</c:v>
                </c:pt>
                <c:pt idx="69">
                  <c:v>8458.1</c:v>
                </c:pt>
                <c:pt idx="70">
                  <c:v>8400</c:v>
                </c:pt>
                <c:pt idx="71">
                  <c:v>8341.9599999999991</c:v>
                </c:pt>
                <c:pt idx="72">
                  <c:v>8251.52</c:v>
                </c:pt>
                <c:pt idx="73">
                  <c:v>8167.9</c:v>
                </c:pt>
                <c:pt idx="74">
                  <c:v>8135.73</c:v>
                </c:pt>
                <c:pt idx="75">
                  <c:v>8135.73</c:v>
                </c:pt>
                <c:pt idx="76">
                  <c:v>8135.73</c:v>
                </c:pt>
                <c:pt idx="77">
                  <c:v>8109.8</c:v>
                </c:pt>
                <c:pt idx="78">
                  <c:v>8067.9</c:v>
                </c:pt>
                <c:pt idx="79">
                  <c:v>8084.04</c:v>
                </c:pt>
                <c:pt idx="80">
                  <c:v>8067.9</c:v>
                </c:pt>
                <c:pt idx="81">
                  <c:v>8059.8</c:v>
                </c:pt>
                <c:pt idx="82">
                  <c:v>8059.8</c:v>
                </c:pt>
                <c:pt idx="83">
                  <c:v>8019.59</c:v>
                </c:pt>
                <c:pt idx="84">
                  <c:v>8019.59</c:v>
                </c:pt>
                <c:pt idx="85">
                  <c:v>8019.59</c:v>
                </c:pt>
                <c:pt idx="86">
                  <c:v>8003.39</c:v>
                </c:pt>
                <c:pt idx="87">
                  <c:v>8003.39</c:v>
                </c:pt>
                <c:pt idx="88">
                  <c:v>8051.7</c:v>
                </c:pt>
                <c:pt idx="89">
                  <c:v>8067.84</c:v>
                </c:pt>
                <c:pt idx="90">
                  <c:v>8067.84</c:v>
                </c:pt>
                <c:pt idx="91">
                  <c:v>8051.87</c:v>
                </c:pt>
                <c:pt idx="92">
                  <c:v>8051.87</c:v>
                </c:pt>
                <c:pt idx="93">
                  <c:v>8051.87</c:v>
                </c:pt>
                <c:pt idx="94">
                  <c:v>8003.8</c:v>
                </c:pt>
                <c:pt idx="95">
                  <c:v>8003.8</c:v>
                </c:pt>
                <c:pt idx="96">
                  <c:v>8003.8</c:v>
                </c:pt>
                <c:pt idx="97">
                  <c:v>8003.8</c:v>
                </c:pt>
                <c:pt idx="98">
                  <c:v>8003.8</c:v>
                </c:pt>
                <c:pt idx="99">
                  <c:v>8003.8</c:v>
                </c:pt>
                <c:pt idx="100">
                  <c:v>8068.01</c:v>
                </c:pt>
                <c:pt idx="101">
                  <c:v>8083.98</c:v>
                </c:pt>
                <c:pt idx="102">
                  <c:v>8099.94</c:v>
                </c:pt>
                <c:pt idx="103">
                  <c:v>8116.08</c:v>
                </c:pt>
                <c:pt idx="104">
                  <c:v>8132.28</c:v>
                </c:pt>
                <c:pt idx="105">
                  <c:v>8172.66</c:v>
                </c:pt>
                <c:pt idx="106">
                  <c:v>8140.03</c:v>
                </c:pt>
                <c:pt idx="107">
                  <c:v>8064.1</c:v>
                </c:pt>
                <c:pt idx="108">
                  <c:v>8015.97</c:v>
                </c:pt>
                <c:pt idx="109">
                  <c:v>7991.9</c:v>
                </c:pt>
                <c:pt idx="110">
                  <c:v>7991.9</c:v>
                </c:pt>
                <c:pt idx="111">
                  <c:v>7890.21</c:v>
                </c:pt>
                <c:pt idx="112">
                  <c:v>7890.21</c:v>
                </c:pt>
                <c:pt idx="113">
                  <c:v>7890.21</c:v>
                </c:pt>
                <c:pt idx="114">
                  <c:v>7898.31</c:v>
                </c:pt>
                <c:pt idx="115">
                  <c:v>7898.31</c:v>
                </c:pt>
                <c:pt idx="116">
                  <c:v>7888.51</c:v>
                </c:pt>
                <c:pt idx="117">
                  <c:v>7816.2</c:v>
                </c:pt>
              </c:numCache>
            </c:numRef>
          </c:val>
          <c:smooth val="0"/>
          <c:extLst>
            <c:ext xmlns:c16="http://schemas.microsoft.com/office/drawing/2014/chart" uri="{C3380CC4-5D6E-409C-BE32-E72D297353CC}">
              <c16:uniqueId val="{00000004-0431-4DCA-9DAB-8261F21C9DC0}"/>
            </c:ext>
          </c:extLst>
        </c:ser>
        <c:dLbls>
          <c:showLegendKey val="0"/>
          <c:showVal val="0"/>
          <c:showCatName val="0"/>
          <c:showSerName val="0"/>
          <c:showPercent val="0"/>
          <c:showBubbleSize val="0"/>
        </c:dLbls>
        <c:marker val="1"/>
        <c:smooth val="0"/>
        <c:axId val="3"/>
        <c:axId val="4"/>
      </c:lineChart>
      <c:dateAx>
        <c:axId val="827865072"/>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
        <c:crosses val="autoZero"/>
        <c:auto val="1"/>
        <c:lblOffset val="100"/>
        <c:baseTimeUnit val="day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vert="horz"/>
          <a:lstStyle/>
          <a:p>
            <a:pPr>
              <a:defRPr/>
            </a:pPr>
            <a:endParaRPr lang="zh-CN"/>
          </a:p>
        </c:txPr>
        <c:crossAx val="827865072"/>
        <c:crosses val="autoZero"/>
        <c:crossBetween val="between"/>
      </c:valAx>
      <c:dateAx>
        <c:axId val="3"/>
        <c:scaling>
          <c:orientation val="minMax"/>
        </c:scaling>
        <c:delete val="1"/>
        <c:axPos val="b"/>
        <c:numFmt formatCode="yyyy\-mm\-dd" sourceLinked="1"/>
        <c:majorTickMark val="out"/>
        <c:minorTickMark val="none"/>
        <c:tickLblPos val="nextTo"/>
        <c:crossAx val="4"/>
        <c:crosses val="autoZero"/>
        <c:auto val="1"/>
        <c:lblOffset val="100"/>
        <c:baseTimeUnit val="days"/>
      </c:dateAx>
      <c:valAx>
        <c:axId val="4"/>
        <c:scaling>
          <c:orientation val="minMax"/>
        </c:scaling>
        <c:delete val="0"/>
        <c:axPos val="r"/>
        <c:numFmt formatCode="General" sourceLinked="1"/>
        <c:majorTickMark val="out"/>
        <c:minorTickMark val="none"/>
        <c:tickLblPos val="nextTo"/>
        <c:spPr>
          <a:ln>
            <a:noFill/>
          </a:ln>
        </c:spPr>
        <c:crossAx val="3"/>
        <c:crosses val="max"/>
        <c:crossBetween val="between"/>
      </c:valAx>
      <c:spPr>
        <a:noFill/>
      </c:spPr>
    </c:plotArea>
    <c:legend>
      <c:legendPos val="t"/>
      <c:overlay val="0"/>
      <c:spPr>
        <a:noFill/>
        <a:ln w="25400">
          <a:noFill/>
        </a:ln>
      </c:spPr>
      <c:txPr>
        <a:bodyPr rot="0" vert="horz"/>
        <a:lstStyle/>
        <a:p>
          <a:pPr>
            <a:defRPr sz="1600"/>
          </a:pPr>
          <a:endParaRPr lang="zh-CN"/>
        </a:p>
      </c:txPr>
    </c:legend>
    <c:plotVisOnly val="1"/>
    <c:dispBlanksAs val="gap"/>
    <c:showDLblsOverMax val="0"/>
  </c:chart>
  <c:spPr>
    <a:solidFill>
      <a:schemeClr val="bg1"/>
    </a:solidFill>
    <a:ln w="9525" cap="flat" cmpd="sng" algn="ctr">
      <a:no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Sheet2!$G$2</c:f>
              <c:strCache>
                <c:ptCount val="1"/>
                <c:pt idx="0">
                  <c:v>冷轧板卷</c:v>
                </c:pt>
              </c:strCache>
            </c:strRef>
          </c:tx>
          <c:spPr>
            <a:ln w="19050" cap="rnd">
              <a:solidFill>
                <a:schemeClr val="accent1"/>
              </a:solidFill>
              <a:round/>
            </a:ln>
            <a:effectLst/>
          </c:spPr>
          <c:marker>
            <c:symbol val="none"/>
          </c:marker>
          <c:cat>
            <c:numRef>
              <c:f>Sheet2!$A$3:$A$600</c:f>
              <c:numCache>
                <c:formatCode>yyyy\-mm\-dd</c:formatCode>
                <c:ptCount val="598"/>
                <c:pt idx="0">
                  <c:v>44706</c:v>
                </c:pt>
                <c:pt idx="1">
                  <c:v>44705</c:v>
                </c:pt>
                <c:pt idx="2">
                  <c:v>44704</c:v>
                </c:pt>
                <c:pt idx="3">
                  <c:v>44701</c:v>
                </c:pt>
                <c:pt idx="4">
                  <c:v>44700</c:v>
                </c:pt>
                <c:pt idx="5">
                  <c:v>44699</c:v>
                </c:pt>
                <c:pt idx="6">
                  <c:v>44698</c:v>
                </c:pt>
                <c:pt idx="7">
                  <c:v>44697</c:v>
                </c:pt>
                <c:pt idx="8">
                  <c:v>44694</c:v>
                </c:pt>
                <c:pt idx="9">
                  <c:v>44693</c:v>
                </c:pt>
                <c:pt idx="10">
                  <c:v>44692</c:v>
                </c:pt>
                <c:pt idx="11">
                  <c:v>44691</c:v>
                </c:pt>
                <c:pt idx="12">
                  <c:v>44690</c:v>
                </c:pt>
                <c:pt idx="13">
                  <c:v>44688</c:v>
                </c:pt>
                <c:pt idx="14">
                  <c:v>44687</c:v>
                </c:pt>
                <c:pt idx="15">
                  <c:v>44686</c:v>
                </c:pt>
                <c:pt idx="16">
                  <c:v>44680</c:v>
                </c:pt>
                <c:pt idx="17">
                  <c:v>44679</c:v>
                </c:pt>
                <c:pt idx="18">
                  <c:v>44678</c:v>
                </c:pt>
                <c:pt idx="19">
                  <c:v>44677</c:v>
                </c:pt>
                <c:pt idx="20">
                  <c:v>44676</c:v>
                </c:pt>
                <c:pt idx="21">
                  <c:v>44675</c:v>
                </c:pt>
                <c:pt idx="22">
                  <c:v>44673</c:v>
                </c:pt>
                <c:pt idx="23">
                  <c:v>44672</c:v>
                </c:pt>
                <c:pt idx="24">
                  <c:v>44671</c:v>
                </c:pt>
                <c:pt idx="25">
                  <c:v>44670</c:v>
                </c:pt>
                <c:pt idx="26">
                  <c:v>44669</c:v>
                </c:pt>
                <c:pt idx="27">
                  <c:v>44666</c:v>
                </c:pt>
                <c:pt idx="28">
                  <c:v>44665</c:v>
                </c:pt>
                <c:pt idx="29">
                  <c:v>44664</c:v>
                </c:pt>
                <c:pt idx="30">
                  <c:v>44663</c:v>
                </c:pt>
                <c:pt idx="31">
                  <c:v>44662</c:v>
                </c:pt>
                <c:pt idx="32">
                  <c:v>44659</c:v>
                </c:pt>
                <c:pt idx="33">
                  <c:v>44658</c:v>
                </c:pt>
                <c:pt idx="34">
                  <c:v>44657</c:v>
                </c:pt>
                <c:pt idx="35">
                  <c:v>44653</c:v>
                </c:pt>
                <c:pt idx="36">
                  <c:v>44652</c:v>
                </c:pt>
                <c:pt idx="37">
                  <c:v>44651</c:v>
                </c:pt>
                <c:pt idx="38">
                  <c:v>44650</c:v>
                </c:pt>
                <c:pt idx="39">
                  <c:v>44649</c:v>
                </c:pt>
                <c:pt idx="40">
                  <c:v>44648</c:v>
                </c:pt>
                <c:pt idx="41">
                  <c:v>44645</c:v>
                </c:pt>
                <c:pt idx="42">
                  <c:v>44644</c:v>
                </c:pt>
                <c:pt idx="43">
                  <c:v>44643</c:v>
                </c:pt>
                <c:pt idx="44">
                  <c:v>44642</c:v>
                </c:pt>
                <c:pt idx="45">
                  <c:v>44641</c:v>
                </c:pt>
                <c:pt idx="46">
                  <c:v>44638</c:v>
                </c:pt>
                <c:pt idx="47">
                  <c:v>44637</c:v>
                </c:pt>
                <c:pt idx="48">
                  <c:v>44636</c:v>
                </c:pt>
                <c:pt idx="49">
                  <c:v>44635</c:v>
                </c:pt>
                <c:pt idx="50">
                  <c:v>44634</c:v>
                </c:pt>
                <c:pt idx="51">
                  <c:v>44631</c:v>
                </c:pt>
                <c:pt idx="52">
                  <c:v>44630</c:v>
                </c:pt>
                <c:pt idx="53">
                  <c:v>44629</c:v>
                </c:pt>
                <c:pt idx="54">
                  <c:v>44628</c:v>
                </c:pt>
                <c:pt idx="55">
                  <c:v>44627</c:v>
                </c:pt>
                <c:pt idx="56">
                  <c:v>44624</c:v>
                </c:pt>
                <c:pt idx="57">
                  <c:v>44623</c:v>
                </c:pt>
                <c:pt idx="58">
                  <c:v>44622</c:v>
                </c:pt>
                <c:pt idx="59">
                  <c:v>44621</c:v>
                </c:pt>
                <c:pt idx="60">
                  <c:v>44620</c:v>
                </c:pt>
                <c:pt idx="61">
                  <c:v>44617</c:v>
                </c:pt>
                <c:pt idx="62">
                  <c:v>44616</c:v>
                </c:pt>
                <c:pt idx="63">
                  <c:v>44615</c:v>
                </c:pt>
                <c:pt idx="64">
                  <c:v>44614</c:v>
                </c:pt>
                <c:pt idx="65">
                  <c:v>44613</c:v>
                </c:pt>
                <c:pt idx="66">
                  <c:v>44610</c:v>
                </c:pt>
                <c:pt idx="67">
                  <c:v>44609</c:v>
                </c:pt>
                <c:pt idx="68">
                  <c:v>44608</c:v>
                </c:pt>
                <c:pt idx="69">
                  <c:v>44607</c:v>
                </c:pt>
                <c:pt idx="70">
                  <c:v>44606</c:v>
                </c:pt>
                <c:pt idx="71">
                  <c:v>44603</c:v>
                </c:pt>
                <c:pt idx="72">
                  <c:v>44602</c:v>
                </c:pt>
                <c:pt idx="73">
                  <c:v>44601</c:v>
                </c:pt>
                <c:pt idx="74">
                  <c:v>44600</c:v>
                </c:pt>
                <c:pt idx="75">
                  <c:v>44599</c:v>
                </c:pt>
                <c:pt idx="76">
                  <c:v>44591</c:v>
                </c:pt>
                <c:pt idx="77">
                  <c:v>44590</c:v>
                </c:pt>
                <c:pt idx="78">
                  <c:v>44589</c:v>
                </c:pt>
                <c:pt idx="79">
                  <c:v>44588</c:v>
                </c:pt>
                <c:pt idx="80">
                  <c:v>44587</c:v>
                </c:pt>
                <c:pt idx="81">
                  <c:v>44586</c:v>
                </c:pt>
                <c:pt idx="82">
                  <c:v>44585</c:v>
                </c:pt>
                <c:pt idx="83">
                  <c:v>44582</c:v>
                </c:pt>
                <c:pt idx="84">
                  <c:v>44581</c:v>
                </c:pt>
                <c:pt idx="85">
                  <c:v>44580</c:v>
                </c:pt>
                <c:pt idx="86">
                  <c:v>44579</c:v>
                </c:pt>
                <c:pt idx="87">
                  <c:v>44578</c:v>
                </c:pt>
                <c:pt idx="88">
                  <c:v>44575</c:v>
                </c:pt>
                <c:pt idx="89">
                  <c:v>44574</c:v>
                </c:pt>
                <c:pt idx="90">
                  <c:v>44573</c:v>
                </c:pt>
                <c:pt idx="91">
                  <c:v>44572</c:v>
                </c:pt>
                <c:pt idx="92">
                  <c:v>44571</c:v>
                </c:pt>
                <c:pt idx="93">
                  <c:v>44568</c:v>
                </c:pt>
                <c:pt idx="94">
                  <c:v>44567</c:v>
                </c:pt>
                <c:pt idx="95">
                  <c:v>44566</c:v>
                </c:pt>
                <c:pt idx="96">
                  <c:v>44565</c:v>
                </c:pt>
                <c:pt idx="97">
                  <c:v>44561</c:v>
                </c:pt>
                <c:pt idx="98">
                  <c:v>44560</c:v>
                </c:pt>
                <c:pt idx="99">
                  <c:v>44559</c:v>
                </c:pt>
                <c:pt idx="100">
                  <c:v>44558</c:v>
                </c:pt>
                <c:pt idx="101">
                  <c:v>44557</c:v>
                </c:pt>
                <c:pt idx="102">
                  <c:v>44554</c:v>
                </c:pt>
                <c:pt idx="103">
                  <c:v>44553</c:v>
                </c:pt>
                <c:pt idx="104">
                  <c:v>44552</c:v>
                </c:pt>
                <c:pt idx="105">
                  <c:v>44551</c:v>
                </c:pt>
                <c:pt idx="106">
                  <c:v>44550</c:v>
                </c:pt>
                <c:pt idx="107">
                  <c:v>44547</c:v>
                </c:pt>
                <c:pt idx="108">
                  <c:v>44546</c:v>
                </c:pt>
                <c:pt idx="109">
                  <c:v>44545</c:v>
                </c:pt>
                <c:pt idx="110">
                  <c:v>44544</c:v>
                </c:pt>
                <c:pt idx="111">
                  <c:v>44543</c:v>
                </c:pt>
                <c:pt idx="112">
                  <c:v>44540</c:v>
                </c:pt>
                <c:pt idx="113">
                  <c:v>44539</c:v>
                </c:pt>
                <c:pt idx="114">
                  <c:v>44538</c:v>
                </c:pt>
                <c:pt idx="115">
                  <c:v>44537</c:v>
                </c:pt>
                <c:pt idx="116">
                  <c:v>44536</c:v>
                </c:pt>
                <c:pt idx="117">
                  <c:v>44533</c:v>
                </c:pt>
                <c:pt idx="118">
                  <c:v>44532</c:v>
                </c:pt>
                <c:pt idx="119">
                  <c:v>44531</c:v>
                </c:pt>
                <c:pt idx="120">
                  <c:v>44530</c:v>
                </c:pt>
                <c:pt idx="121">
                  <c:v>44529</c:v>
                </c:pt>
                <c:pt idx="122">
                  <c:v>44526</c:v>
                </c:pt>
                <c:pt idx="123">
                  <c:v>44525</c:v>
                </c:pt>
                <c:pt idx="124">
                  <c:v>44524</c:v>
                </c:pt>
                <c:pt idx="125">
                  <c:v>44523</c:v>
                </c:pt>
                <c:pt idx="126">
                  <c:v>44522</c:v>
                </c:pt>
                <c:pt idx="127">
                  <c:v>44519</c:v>
                </c:pt>
                <c:pt idx="128">
                  <c:v>44518</c:v>
                </c:pt>
                <c:pt idx="129">
                  <c:v>44517</c:v>
                </c:pt>
                <c:pt idx="130">
                  <c:v>44516</c:v>
                </c:pt>
                <c:pt idx="131">
                  <c:v>44515</c:v>
                </c:pt>
                <c:pt idx="132">
                  <c:v>44512</c:v>
                </c:pt>
                <c:pt idx="133">
                  <c:v>44511</c:v>
                </c:pt>
                <c:pt idx="134">
                  <c:v>44510</c:v>
                </c:pt>
                <c:pt idx="135">
                  <c:v>44509</c:v>
                </c:pt>
                <c:pt idx="136">
                  <c:v>44508</c:v>
                </c:pt>
                <c:pt idx="137">
                  <c:v>44505</c:v>
                </c:pt>
                <c:pt idx="138">
                  <c:v>44504</c:v>
                </c:pt>
                <c:pt idx="139">
                  <c:v>44503</c:v>
                </c:pt>
                <c:pt idx="140">
                  <c:v>44502</c:v>
                </c:pt>
                <c:pt idx="141">
                  <c:v>44501</c:v>
                </c:pt>
                <c:pt idx="142">
                  <c:v>44498</c:v>
                </c:pt>
                <c:pt idx="143">
                  <c:v>44497</c:v>
                </c:pt>
                <c:pt idx="144">
                  <c:v>44496</c:v>
                </c:pt>
                <c:pt idx="145">
                  <c:v>44495</c:v>
                </c:pt>
                <c:pt idx="146">
                  <c:v>44494</c:v>
                </c:pt>
                <c:pt idx="147">
                  <c:v>44491</c:v>
                </c:pt>
                <c:pt idx="148">
                  <c:v>44490</c:v>
                </c:pt>
                <c:pt idx="149">
                  <c:v>44489</c:v>
                </c:pt>
                <c:pt idx="150">
                  <c:v>44488</c:v>
                </c:pt>
                <c:pt idx="151">
                  <c:v>44487</c:v>
                </c:pt>
                <c:pt idx="152">
                  <c:v>44484</c:v>
                </c:pt>
                <c:pt idx="153">
                  <c:v>44483</c:v>
                </c:pt>
                <c:pt idx="154">
                  <c:v>44482</c:v>
                </c:pt>
                <c:pt idx="155">
                  <c:v>44481</c:v>
                </c:pt>
                <c:pt idx="156">
                  <c:v>44480</c:v>
                </c:pt>
                <c:pt idx="157">
                  <c:v>44478</c:v>
                </c:pt>
                <c:pt idx="158">
                  <c:v>44477</c:v>
                </c:pt>
                <c:pt idx="159">
                  <c:v>44469</c:v>
                </c:pt>
                <c:pt idx="160">
                  <c:v>44468</c:v>
                </c:pt>
                <c:pt idx="161">
                  <c:v>44467</c:v>
                </c:pt>
                <c:pt idx="162">
                  <c:v>44466</c:v>
                </c:pt>
                <c:pt idx="163">
                  <c:v>44465</c:v>
                </c:pt>
                <c:pt idx="164">
                  <c:v>44463</c:v>
                </c:pt>
                <c:pt idx="165">
                  <c:v>44462</c:v>
                </c:pt>
                <c:pt idx="166">
                  <c:v>44461</c:v>
                </c:pt>
                <c:pt idx="167">
                  <c:v>44457</c:v>
                </c:pt>
                <c:pt idx="168">
                  <c:v>44456</c:v>
                </c:pt>
                <c:pt idx="169">
                  <c:v>44455</c:v>
                </c:pt>
                <c:pt idx="170">
                  <c:v>44454</c:v>
                </c:pt>
                <c:pt idx="171">
                  <c:v>44453</c:v>
                </c:pt>
                <c:pt idx="172">
                  <c:v>44452</c:v>
                </c:pt>
                <c:pt idx="173">
                  <c:v>44449</c:v>
                </c:pt>
                <c:pt idx="174">
                  <c:v>44448</c:v>
                </c:pt>
                <c:pt idx="175">
                  <c:v>44447</c:v>
                </c:pt>
                <c:pt idx="176">
                  <c:v>44446</c:v>
                </c:pt>
                <c:pt idx="177">
                  <c:v>44445</c:v>
                </c:pt>
                <c:pt idx="178">
                  <c:v>44442</c:v>
                </c:pt>
                <c:pt idx="179">
                  <c:v>44441</c:v>
                </c:pt>
                <c:pt idx="180">
                  <c:v>44440</c:v>
                </c:pt>
                <c:pt idx="181">
                  <c:v>44439</c:v>
                </c:pt>
                <c:pt idx="182">
                  <c:v>44438</c:v>
                </c:pt>
                <c:pt idx="183">
                  <c:v>44435</c:v>
                </c:pt>
                <c:pt idx="184">
                  <c:v>44434</c:v>
                </c:pt>
                <c:pt idx="185">
                  <c:v>44433</c:v>
                </c:pt>
                <c:pt idx="186">
                  <c:v>44432</c:v>
                </c:pt>
                <c:pt idx="187">
                  <c:v>44431</c:v>
                </c:pt>
                <c:pt idx="188">
                  <c:v>44428</c:v>
                </c:pt>
                <c:pt idx="189">
                  <c:v>44427</c:v>
                </c:pt>
                <c:pt idx="190">
                  <c:v>44426</c:v>
                </c:pt>
                <c:pt idx="191">
                  <c:v>44425</c:v>
                </c:pt>
                <c:pt idx="192">
                  <c:v>44424</c:v>
                </c:pt>
                <c:pt idx="193">
                  <c:v>44421</c:v>
                </c:pt>
                <c:pt idx="194">
                  <c:v>44420</c:v>
                </c:pt>
                <c:pt idx="195">
                  <c:v>44419</c:v>
                </c:pt>
                <c:pt idx="196">
                  <c:v>44418</c:v>
                </c:pt>
                <c:pt idx="197">
                  <c:v>44417</c:v>
                </c:pt>
                <c:pt idx="198">
                  <c:v>44414</c:v>
                </c:pt>
                <c:pt idx="199">
                  <c:v>44413</c:v>
                </c:pt>
                <c:pt idx="200">
                  <c:v>44412</c:v>
                </c:pt>
                <c:pt idx="201">
                  <c:v>44411</c:v>
                </c:pt>
                <c:pt idx="202">
                  <c:v>44410</c:v>
                </c:pt>
                <c:pt idx="203">
                  <c:v>44407</c:v>
                </c:pt>
                <c:pt idx="204">
                  <c:v>44406</c:v>
                </c:pt>
                <c:pt idx="205">
                  <c:v>44405</c:v>
                </c:pt>
                <c:pt idx="206">
                  <c:v>44404</c:v>
                </c:pt>
                <c:pt idx="207">
                  <c:v>44403</c:v>
                </c:pt>
                <c:pt idx="208">
                  <c:v>44400</c:v>
                </c:pt>
                <c:pt idx="209">
                  <c:v>44399</c:v>
                </c:pt>
                <c:pt idx="210">
                  <c:v>44398</c:v>
                </c:pt>
                <c:pt idx="211">
                  <c:v>44397</c:v>
                </c:pt>
                <c:pt idx="212">
                  <c:v>44396</c:v>
                </c:pt>
                <c:pt idx="213">
                  <c:v>44393</c:v>
                </c:pt>
                <c:pt idx="214">
                  <c:v>44392</c:v>
                </c:pt>
                <c:pt idx="215">
                  <c:v>44391</c:v>
                </c:pt>
                <c:pt idx="216">
                  <c:v>44390</c:v>
                </c:pt>
                <c:pt idx="217">
                  <c:v>44389</c:v>
                </c:pt>
                <c:pt idx="218">
                  <c:v>44386</c:v>
                </c:pt>
                <c:pt idx="219">
                  <c:v>44385</c:v>
                </c:pt>
                <c:pt idx="220">
                  <c:v>44384</c:v>
                </c:pt>
                <c:pt idx="221">
                  <c:v>44383</c:v>
                </c:pt>
                <c:pt idx="222">
                  <c:v>44382</c:v>
                </c:pt>
                <c:pt idx="223">
                  <c:v>44379</c:v>
                </c:pt>
                <c:pt idx="224">
                  <c:v>44378</c:v>
                </c:pt>
                <c:pt idx="225">
                  <c:v>44377</c:v>
                </c:pt>
                <c:pt idx="226">
                  <c:v>44376</c:v>
                </c:pt>
                <c:pt idx="227">
                  <c:v>44375</c:v>
                </c:pt>
                <c:pt idx="228">
                  <c:v>44372</c:v>
                </c:pt>
                <c:pt idx="229">
                  <c:v>44371</c:v>
                </c:pt>
                <c:pt idx="230">
                  <c:v>44370</c:v>
                </c:pt>
                <c:pt idx="231">
                  <c:v>44369</c:v>
                </c:pt>
                <c:pt idx="232">
                  <c:v>44368</c:v>
                </c:pt>
                <c:pt idx="233">
                  <c:v>44365</c:v>
                </c:pt>
                <c:pt idx="234">
                  <c:v>44364</c:v>
                </c:pt>
                <c:pt idx="235">
                  <c:v>44363</c:v>
                </c:pt>
                <c:pt idx="236">
                  <c:v>44362</c:v>
                </c:pt>
                <c:pt idx="237">
                  <c:v>44358</c:v>
                </c:pt>
                <c:pt idx="238">
                  <c:v>44357</c:v>
                </c:pt>
                <c:pt idx="239">
                  <c:v>44356</c:v>
                </c:pt>
                <c:pt idx="240">
                  <c:v>44355</c:v>
                </c:pt>
                <c:pt idx="241">
                  <c:v>44354</c:v>
                </c:pt>
                <c:pt idx="242">
                  <c:v>44351</c:v>
                </c:pt>
                <c:pt idx="243">
                  <c:v>44350</c:v>
                </c:pt>
                <c:pt idx="244">
                  <c:v>44349</c:v>
                </c:pt>
                <c:pt idx="245">
                  <c:v>44348</c:v>
                </c:pt>
                <c:pt idx="246">
                  <c:v>44347</c:v>
                </c:pt>
                <c:pt idx="247">
                  <c:v>44344</c:v>
                </c:pt>
                <c:pt idx="248">
                  <c:v>44343</c:v>
                </c:pt>
                <c:pt idx="249">
                  <c:v>44342</c:v>
                </c:pt>
                <c:pt idx="250">
                  <c:v>44341</c:v>
                </c:pt>
                <c:pt idx="251">
                  <c:v>44340</c:v>
                </c:pt>
                <c:pt idx="252">
                  <c:v>44337</c:v>
                </c:pt>
                <c:pt idx="253">
                  <c:v>44336</c:v>
                </c:pt>
                <c:pt idx="254">
                  <c:v>44335</c:v>
                </c:pt>
                <c:pt idx="255">
                  <c:v>44334</c:v>
                </c:pt>
                <c:pt idx="256">
                  <c:v>44333</c:v>
                </c:pt>
                <c:pt idx="257">
                  <c:v>44330</c:v>
                </c:pt>
                <c:pt idx="258">
                  <c:v>44329</c:v>
                </c:pt>
                <c:pt idx="259">
                  <c:v>44328</c:v>
                </c:pt>
                <c:pt idx="260">
                  <c:v>44327</c:v>
                </c:pt>
                <c:pt idx="261">
                  <c:v>44326</c:v>
                </c:pt>
                <c:pt idx="262">
                  <c:v>44324</c:v>
                </c:pt>
                <c:pt idx="263">
                  <c:v>44323</c:v>
                </c:pt>
                <c:pt idx="264">
                  <c:v>44322</c:v>
                </c:pt>
                <c:pt idx="265">
                  <c:v>44316</c:v>
                </c:pt>
                <c:pt idx="266">
                  <c:v>44315</c:v>
                </c:pt>
                <c:pt idx="267">
                  <c:v>44314</c:v>
                </c:pt>
                <c:pt idx="268">
                  <c:v>44313</c:v>
                </c:pt>
                <c:pt idx="269">
                  <c:v>44312</c:v>
                </c:pt>
                <c:pt idx="270">
                  <c:v>44311</c:v>
                </c:pt>
                <c:pt idx="271">
                  <c:v>44309</c:v>
                </c:pt>
                <c:pt idx="272">
                  <c:v>44308</c:v>
                </c:pt>
                <c:pt idx="273">
                  <c:v>44307</c:v>
                </c:pt>
                <c:pt idx="274">
                  <c:v>44306</c:v>
                </c:pt>
                <c:pt idx="275">
                  <c:v>44305</c:v>
                </c:pt>
                <c:pt idx="276">
                  <c:v>44302</c:v>
                </c:pt>
                <c:pt idx="277">
                  <c:v>44301</c:v>
                </c:pt>
                <c:pt idx="278">
                  <c:v>44300</c:v>
                </c:pt>
                <c:pt idx="279">
                  <c:v>44299</c:v>
                </c:pt>
                <c:pt idx="280">
                  <c:v>44298</c:v>
                </c:pt>
                <c:pt idx="281">
                  <c:v>44295</c:v>
                </c:pt>
                <c:pt idx="282">
                  <c:v>44294</c:v>
                </c:pt>
                <c:pt idx="283">
                  <c:v>44293</c:v>
                </c:pt>
                <c:pt idx="284">
                  <c:v>44292</c:v>
                </c:pt>
                <c:pt idx="285">
                  <c:v>44288</c:v>
                </c:pt>
                <c:pt idx="286">
                  <c:v>44287</c:v>
                </c:pt>
                <c:pt idx="287">
                  <c:v>44286</c:v>
                </c:pt>
                <c:pt idx="288">
                  <c:v>44285</c:v>
                </c:pt>
                <c:pt idx="289">
                  <c:v>44284</c:v>
                </c:pt>
                <c:pt idx="290">
                  <c:v>44281</c:v>
                </c:pt>
                <c:pt idx="291">
                  <c:v>44280</c:v>
                </c:pt>
                <c:pt idx="292">
                  <c:v>44279</c:v>
                </c:pt>
                <c:pt idx="293">
                  <c:v>44278</c:v>
                </c:pt>
                <c:pt idx="294">
                  <c:v>44277</c:v>
                </c:pt>
                <c:pt idx="295">
                  <c:v>44274</c:v>
                </c:pt>
                <c:pt idx="296">
                  <c:v>44273</c:v>
                </c:pt>
                <c:pt idx="297">
                  <c:v>44272</c:v>
                </c:pt>
                <c:pt idx="298">
                  <c:v>44271</c:v>
                </c:pt>
                <c:pt idx="299">
                  <c:v>44270</c:v>
                </c:pt>
                <c:pt idx="300">
                  <c:v>44267</c:v>
                </c:pt>
                <c:pt idx="301">
                  <c:v>44266</c:v>
                </c:pt>
                <c:pt idx="302">
                  <c:v>44265</c:v>
                </c:pt>
                <c:pt idx="303">
                  <c:v>44264</c:v>
                </c:pt>
                <c:pt idx="304">
                  <c:v>44263</c:v>
                </c:pt>
                <c:pt idx="305">
                  <c:v>44260</c:v>
                </c:pt>
                <c:pt idx="306">
                  <c:v>44259</c:v>
                </c:pt>
                <c:pt idx="307">
                  <c:v>44258</c:v>
                </c:pt>
                <c:pt idx="308">
                  <c:v>44257</c:v>
                </c:pt>
                <c:pt idx="309">
                  <c:v>44256</c:v>
                </c:pt>
                <c:pt idx="310">
                  <c:v>44253</c:v>
                </c:pt>
                <c:pt idx="311">
                  <c:v>44252</c:v>
                </c:pt>
                <c:pt idx="312">
                  <c:v>44251</c:v>
                </c:pt>
                <c:pt idx="313">
                  <c:v>44250</c:v>
                </c:pt>
                <c:pt idx="314">
                  <c:v>44249</c:v>
                </c:pt>
                <c:pt idx="315">
                  <c:v>44247</c:v>
                </c:pt>
                <c:pt idx="316">
                  <c:v>44246</c:v>
                </c:pt>
                <c:pt idx="317">
                  <c:v>44245</c:v>
                </c:pt>
                <c:pt idx="318">
                  <c:v>44239</c:v>
                </c:pt>
                <c:pt idx="319">
                  <c:v>44238</c:v>
                </c:pt>
                <c:pt idx="320">
                  <c:v>44237</c:v>
                </c:pt>
                <c:pt idx="321">
                  <c:v>44236</c:v>
                </c:pt>
                <c:pt idx="322">
                  <c:v>44235</c:v>
                </c:pt>
                <c:pt idx="323">
                  <c:v>44234</c:v>
                </c:pt>
                <c:pt idx="324">
                  <c:v>44232</c:v>
                </c:pt>
                <c:pt idx="325">
                  <c:v>44231</c:v>
                </c:pt>
                <c:pt idx="326">
                  <c:v>44230</c:v>
                </c:pt>
                <c:pt idx="327">
                  <c:v>44229</c:v>
                </c:pt>
                <c:pt idx="328">
                  <c:v>44228</c:v>
                </c:pt>
                <c:pt idx="329">
                  <c:v>44225</c:v>
                </c:pt>
                <c:pt idx="330">
                  <c:v>44224</c:v>
                </c:pt>
                <c:pt idx="331">
                  <c:v>44223</c:v>
                </c:pt>
                <c:pt idx="332">
                  <c:v>44222</c:v>
                </c:pt>
                <c:pt idx="333">
                  <c:v>44221</c:v>
                </c:pt>
                <c:pt idx="334">
                  <c:v>44218</c:v>
                </c:pt>
                <c:pt idx="335">
                  <c:v>44217</c:v>
                </c:pt>
                <c:pt idx="336">
                  <c:v>44216</c:v>
                </c:pt>
                <c:pt idx="337">
                  <c:v>44215</c:v>
                </c:pt>
                <c:pt idx="338">
                  <c:v>44214</c:v>
                </c:pt>
                <c:pt idx="339">
                  <c:v>44211</c:v>
                </c:pt>
                <c:pt idx="340">
                  <c:v>44210</c:v>
                </c:pt>
                <c:pt idx="341">
                  <c:v>44209</c:v>
                </c:pt>
                <c:pt idx="342">
                  <c:v>44208</c:v>
                </c:pt>
                <c:pt idx="343">
                  <c:v>44207</c:v>
                </c:pt>
                <c:pt idx="344">
                  <c:v>44204</c:v>
                </c:pt>
                <c:pt idx="345">
                  <c:v>44203</c:v>
                </c:pt>
                <c:pt idx="346">
                  <c:v>44202</c:v>
                </c:pt>
                <c:pt idx="347">
                  <c:v>44201</c:v>
                </c:pt>
                <c:pt idx="348">
                  <c:v>44200</c:v>
                </c:pt>
                <c:pt idx="349">
                  <c:v>44196</c:v>
                </c:pt>
                <c:pt idx="350">
                  <c:v>44195</c:v>
                </c:pt>
                <c:pt idx="351">
                  <c:v>44194</c:v>
                </c:pt>
                <c:pt idx="352">
                  <c:v>44193</c:v>
                </c:pt>
                <c:pt idx="353">
                  <c:v>44190</c:v>
                </c:pt>
                <c:pt idx="354">
                  <c:v>44189</c:v>
                </c:pt>
                <c:pt idx="355">
                  <c:v>44188</c:v>
                </c:pt>
                <c:pt idx="356">
                  <c:v>44187</c:v>
                </c:pt>
                <c:pt idx="357">
                  <c:v>44186</c:v>
                </c:pt>
                <c:pt idx="358">
                  <c:v>44183</c:v>
                </c:pt>
                <c:pt idx="359">
                  <c:v>44182</c:v>
                </c:pt>
                <c:pt idx="360">
                  <c:v>44181</c:v>
                </c:pt>
                <c:pt idx="361">
                  <c:v>44180</c:v>
                </c:pt>
                <c:pt idx="362">
                  <c:v>44179</c:v>
                </c:pt>
                <c:pt idx="363">
                  <c:v>44176</c:v>
                </c:pt>
                <c:pt idx="364">
                  <c:v>44175</c:v>
                </c:pt>
                <c:pt idx="365">
                  <c:v>44174</c:v>
                </c:pt>
                <c:pt idx="366">
                  <c:v>44173</c:v>
                </c:pt>
                <c:pt idx="367">
                  <c:v>44172</c:v>
                </c:pt>
                <c:pt idx="368">
                  <c:v>44169</c:v>
                </c:pt>
                <c:pt idx="369">
                  <c:v>44168</c:v>
                </c:pt>
                <c:pt idx="370">
                  <c:v>44167</c:v>
                </c:pt>
                <c:pt idx="371">
                  <c:v>44166</c:v>
                </c:pt>
                <c:pt idx="372">
                  <c:v>44165</c:v>
                </c:pt>
                <c:pt idx="373">
                  <c:v>44162</c:v>
                </c:pt>
                <c:pt idx="374">
                  <c:v>44161</c:v>
                </c:pt>
                <c:pt idx="375">
                  <c:v>44160</c:v>
                </c:pt>
                <c:pt idx="376">
                  <c:v>44159</c:v>
                </c:pt>
                <c:pt idx="377">
                  <c:v>44158</c:v>
                </c:pt>
                <c:pt idx="378">
                  <c:v>44155</c:v>
                </c:pt>
                <c:pt idx="379">
                  <c:v>44154</c:v>
                </c:pt>
                <c:pt idx="380">
                  <c:v>44153</c:v>
                </c:pt>
                <c:pt idx="381">
                  <c:v>44152</c:v>
                </c:pt>
                <c:pt idx="382">
                  <c:v>44151</c:v>
                </c:pt>
                <c:pt idx="383">
                  <c:v>44148</c:v>
                </c:pt>
                <c:pt idx="384">
                  <c:v>44147</c:v>
                </c:pt>
                <c:pt idx="385">
                  <c:v>44146</c:v>
                </c:pt>
                <c:pt idx="386">
                  <c:v>44145</c:v>
                </c:pt>
                <c:pt idx="387">
                  <c:v>44144</c:v>
                </c:pt>
                <c:pt idx="388">
                  <c:v>44141</c:v>
                </c:pt>
                <c:pt idx="389">
                  <c:v>44140</c:v>
                </c:pt>
                <c:pt idx="390">
                  <c:v>44139</c:v>
                </c:pt>
                <c:pt idx="391">
                  <c:v>44138</c:v>
                </c:pt>
                <c:pt idx="392">
                  <c:v>44137</c:v>
                </c:pt>
                <c:pt idx="393">
                  <c:v>44134</c:v>
                </c:pt>
                <c:pt idx="394">
                  <c:v>44133</c:v>
                </c:pt>
                <c:pt idx="395">
                  <c:v>44132</c:v>
                </c:pt>
                <c:pt idx="396">
                  <c:v>44131</c:v>
                </c:pt>
                <c:pt idx="397">
                  <c:v>44130</c:v>
                </c:pt>
                <c:pt idx="398">
                  <c:v>44127</c:v>
                </c:pt>
                <c:pt idx="399">
                  <c:v>44126</c:v>
                </c:pt>
                <c:pt idx="400">
                  <c:v>44125</c:v>
                </c:pt>
                <c:pt idx="401">
                  <c:v>44124</c:v>
                </c:pt>
                <c:pt idx="402">
                  <c:v>44123</c:v>
                </c:pt>
                <c:pt idx="403">
                  <c:v>44120</c:v>
                </c:pt>
                <c:pt idx="404">
                  <c:v>44119</c:v>
                </c:pt>
                <c:pt idx="405">
                  <c:v>44118</c:v>
                </c:pt>
                <c:pt idx="406">
                  <c:v>44117</c:v>
                </c:pt>
                <c:pt idx="407">
                  <c:v>44116</c:v>
                </c:pt>
                <c:pt idx="408">
                  <c:v>44114</c:v>
                </c:pt>
                <c:pt idx="409">
                  <c:v>44113</c:v>
                </c:pt>
                <c:pt idx="410">
                  <c:v>44104</c:v>
                </c:pt>
                <c:pt idx="411">
                  <c:v>44103</c:v>
                </c:pt>
                <c:pt idx="412">
                  <c:v>44102</c:v>
                </c:pt>
                <c:pt idx="413">
                  <c:v>44101</c:v>
                </c:pt>
                <c:pt idx="414">
                  <c:v>44099</c:v>
                </c:pt>
                <c:pt idx="415">
                  <c:v>44098</c:v>
                </c:pt>
                <c:pt idx="416">
                  <c:v>44097</c:v>
                </c:pt>
                <c:pt idx="417">
                  <c:v>44096</c:v>
                </c:pt>
                <c:pt idx="418">
                  <c:v>44095</c:v>
                </c:pt>
                <c:pt idx="419">
                  <c:v>44092</c:v>
                </c:pt>
                <c:pt idx="420">
                  <c:v>44091</c:v>
                </c:pt>
                <c:pt idx="421">
                  <c:v>44090</c:v>
                </c:pt>
                <c:pt idx="422">
                  <c:v>44089</c:v>
                </c:pt>
                <c:pt idx="423">
                  <c:v>44088</c:v>
                </c:pt>
                <c:pt idx="424">
                  <c:v>44085</c:v>
                </c:pt>
                <c:pt idx="425">
                  <c:v>44084</c:v>
                </c:pt>
                <c:pt idx="426">
                  <c:v>44083</c:v>
                </c:pt>
                <c:pt idx="427">
                  <c:v>44082</c:v>
                </c:pt>
                <c:pt idx="428">
                  <c:v>44081</c:v>
                </c:pt>
                <c:pt idx="429">
                  <c:v>44078</c:v>
                </c:pt>
                <c:pt idx="430">
                  <c:v>44077</c:v>
                </c:pt>
                <c:pt idx="431">
                  <c:v>44076</c:v>
                </c:pt>
                <c:pt idx="432">
                  <c:v>44075</c:v>
                </c:pt>
                <c:pt idx="433">
                  <c:v>44074</c:v>
                </c:pt>
                <c:pt idx="434">
                  <c:v>44071</c:v>
                </c:pt>
                <c:pt idx="435">
                  <c:v>44070</c:v>
                </c:pt>
                <c:pt idx="436">
                  <c:v>44069</c:v>
                </c:pt>
                <c:pt idx="437">
                  <c:v>44068</c:v>
                </c:pt>
                <c:pt idx="438">
                  <c:v>44067</c:v>
                </c:pt>
                <c:pt idx="439">
                  <c:v>44064</c:v>
                </c:pt>
                <c:pt idx="440">
                  <c:v>44063</c:v>
                </c:pt>
                <c:pt idx="441">
                  <c:v>44062</c:v>
                </c:pt>
                <c:pt idx="442">
                  <c:v>44061</c:v>
                </c:pt>
                <c:pt idx="443">
                  <c:v>44060</c:v>
                </c:pt>
                <c:pt idx="444">
                  <c:v>44057</c:v>
                </c:pt>
                <c:pt idx="445">
                  <c:v>44056</c:v>
                </c:pt>
                <c:pt idx="446">
                  <c:v>44055</c:v>
                </c:pt>
                <c:pt idx="447">
                  <c:v>44054</c:v>
                </c:pt>
                <c:pt idx="448">
                  <c:v>44053</c:v>
                </c:pt>
                <c:pt idx="449">
                  <c:v>44050</c:v>
                </c:pt>
                <c:pt idx="450">
                  <c:v>44049</c:v>
                </c:pt>
                <c:pt idx="451">
                  <c:v>44048</c:v>
                </c:pt>
                <c:pt idx="452">
                  <c:v>44047</c:v>
                </c:pt>
                <c:pt idx="453">
                  <c:v>44046</c:v>
                </c:pt>
                <c:pt idx="454">
                  <c:v>44043</c:v>
                </c:pt>
                <c:pt idx="455">
                  <c:v>44042</c:v>
                </c:pt>
                <c:pt idx="456">
                  <c:v>44041</c:v>
                </c:pt>
                <c:pt idx="457">
                  <c:v>44040</c:v>
                </c:pt>
                <c:pt idx="458">
                  <c:v>44039</c:v>
                </c:pt>
                <c:pt idx="459">
                  <c:v>44036</c:v>
                </c:pt>
                <c:pt idx="460">
                  <c:v>44035</c:v>
                </c:pt>
                <c:pt idx="461">
                  <c:v>44034</c:v>
                </c:pt>
                <c:pt idx="462">
                  <c:v>44033</c:v>
                </c:pt>
                <c:pt idx="463">
                  <c:v>44032</c:v>
                </c:pt>
                <c:pt idx="464">
                  <c:v>44029</c:v>
                </c:pt>
                <c:pt idx="465">
                  <c:v>44028</c:v>
                </c:pt>
                <c:pt idx="466">
                  <c:v>44027</c:v>
                </c:pt>
                <c:pt idx="467">
                  <c:v>44026</c:v>
                </c:pt>
                <c:pt idx="468">
                  <c:v>44025</c:v>
                </c:pt>
                <c:pt idx="469">
                  <c:v>44022</c:v>
                </c:pt>
                <c:pt idx="470">
                  <c:v>44021</c:v>
                </c:pt>
                <c:pt idx="471">
                  <c:v>44020</c:v>
                </c:pt>
                <c:pt idx="472">
                  <c:v>44019</c:v>
                </c:pt>
                <c:pt idx="473">
                  <c:v>44018</c:v>
                </c:pt>
                <c:pt idx="474">
                  <c:v>44015</c:v>
                </c:pt>
                <c:pt idx="475">
                  <c:v>44014</c:v>
                </c:pt>
                <c:pt idx="476">
                  <c:v>44013</c:v>
                </c:pt>
                <c:pt idx="477">
                  <c:v>44012</c:v>
                </c:pt>
                <c:pt idx="478">
                  <c:v>44011</c:v>
                </c:pt>
                <c:pt idx="479">
                  <c:v>44010</c:v>
                </c:pt>
                <c:pt idx="480">
                  <c:v>44006</c:v>
                </c:pt>
                <c:pt idx="481">
                  <c:v>44005</c:v>
                </c:pt>
                <c:pt idx="482">
                  <c:v>44004</c:v>
                </c:pt>
                <c:pt idx="483">
                  <c:v>44001</c:v>
                </c:pt>
                <c:pt idx="484">
                  <c:v>44000</c:v>
                </c:pt>
                <c:pt idx="485">
                  <c:v>43999</c:v>
                </c:pt>
                <c:pt idx="486">
                  <c:v>43998</c:v>
                </c:pt>
                <c:pt idx="487">
                  <c:v>43997</c:v>
                </c:pt>
                <c:pt idx="488">
                  <c:v>43994</c:v>
                </c:pt>
                <c:pt idx="489">
                  <c:v>43993</c:v>
                </c:pt>
                <c:pt idx="490">
                  <c:v>43992</c:v>
                </c:pt>
                <c:pt idx="491">
                  <c:v>43991</c:v>
                </c:pt>
                <c:pt idx="492">
                  <c:v>43990</c:v>
                </c:pt>
                <c:pt idx="493">
                  <c:v>43987</c:v>
                </c:pt>
                <c:pt idx="494">
                  <c:v>43986</c:v>
                </c:pt>
                <c:pt idx="495">
                  <c:v>43985</c:v>
                </c:pt>
                <c:pt idx="496">
                  <c:v>43984</c:v>
                </c:pt>
                <c:pt idx="497">
                  <c:v>43983</c:v>
                </c:pt>
                <c:pt idx="498">
                  <c:v>43980</c:v>
                </c:pt>
                <c:pt idx="499">
                  <c:v>43979</c:v>
                </c:pt>
                <c:pt idx="500">
                  <c:v>43978</c:v>
                </c:pt>
                <c:pt idx="501">
                  <c:v>43977</c:v>
                </c:pt>
                <c:pt idx="502">
                  <c:v>43976</c:v>
                </c:pt>
                <c:pt idx="503">
                  <c:v>43973</c:v>
                </c:pt>
                <c:pt idx="504">
                  <c:v>43972</c:v>
                </c:pt>
                <c:pt idx="505">
                  <c:v>43971</c:v>
                </c:pt>
                <c:pt idx="506">
                  <c:v>43970</c:v>
                </c:pt>
                <c:pt idx="507">
                  <c:v>43969</c:v>
                </c:pt>
                <c:pt idx="508">
                  <c:v>43966</c:v>
                </c:pt>
                <c:pt idx="509">
                  <c:v>43965</c:v>
                </c:pt>
                <c:pt idx="510">
                  <c:v>43964</c:v>
                </c:pt>
                <c:pt idx="511">
                  <c:v>43963</c:v>
                </c:pt>
                <c:pt idx="512">
                  <c:v>43962</c:v>
                </c:pt>
                <c:pt idx="513">
                  <c:v>43960</c:v>
                </c:pt>
                <c:pt idx="514">
                  <c:v>43959</c:v>
                </c:pt>
                <c:pt idx="515">
                  <c:v>43958</c:v>
                </c:pt>
                <c:pt idx="516">
                  <c:v>43957</c:v>
                </c:pt>
                <c:pt idx="517">
                  <c:v>43951</c:v>
                </c:pt>
                <c:pt idx="518">
                  <c:v>43950</c:v>
                </c:pt>
                <c:pt idx="519">
                  <c:v>43949</c:v>
                </c:pt>
                <c:pt idx="520">
                  <c:v>43948</c:v>
                </c:pt>
                <c:pt idx="521">
                  <c:v>43947</c:v>
                </c:pt>
                <c:pt idx="522">
                  <c:v>43945</c:v>
                </c:pt>
                <c:pt idx="523">
                  <c:v>43944</c:v>
                </c:pt>
                <c:pt idx="524">
                  <c:v>43943</c:v>
                </c:pt>
                <c:pt idx="525">
                  <c:v>43942</c:v>
                </c:pt>
                <c:pt idx="526">
                  <c:v>43941</c:v>
                </c:pt>
                <c:pt idx="527">
                  <c:v>43938</c:v>
                </c:pt>
                <c:pt idx="528">
                  <c:v>43937</c:v>
                </c:pt>
                <c:pt idx="529">
                  <c:v>43936</c:v>
                </c:pt>
                <c:pt idx="530">
                  <c:v>43935</c:v>
                </c:pt>
                <c:pt idx="531">
                  <c:v>43934</c:v>
                </c:pt>
                <c:pt idx="532">
                  <c:v>43931</c:v>
                </c:pt>
                <c:pt idx="533">
                  <c:v>43930</c:v>
                </c:pt>
                <c:pt idx="534">
                  <c:v>43929</c:v>
                </c:pt>
                <c:pt idx="535">
                  <c:v>43928</c:v>
                </c:pt>
                <c:pt idx="536">
                  <c:v>43924</c:v>
                </c:pt>
                <c:pt idx="537">
                  <c:v>43923</c:v>
                </c:pt>
                <c:pt idx="538">
                  <c:v>43922</c:v>
                </c:pt>
                <c:pt idx="539">
                  <c:v>43921</c:v>
                </c:pt>
                <c:pt idx="540">
                  <c:v>43920</c:v>
                </c:pt>
                <c:pt idx="541">
                  <c:v>43917</c:v>
                </c:pt>
                <c:pt idx="542">
                  <c:v>43916</c:v>
                </c:pt>
                <c:pt idx="543">
                  <c:v>43915</c:v>
                </c:pt>
                <c:pt idx="544">
                  <c:v>43914</c:v>
                </c:pt>
                <c:pt idx="545">
                  <c:v>43913</c:v>
                </c:pt>
                <c:pt idx="546">
                  <c:v>43910</c:v>
                </c:pt>
                <c:pt idx="547">
                  <c:v>43909</c:v>
                </c:pt>
                <c:pt idx="548">
                  <c:v>43908</c:v>
                </c:pt>
                <c:pt idx="549">
                  <c:v>43907</c:v>
                </c:pt>
                <c:pt idx="550">
                  <c:v>43906</c:v>
                </c:pt>
                <c:pt idx="551">
                  <c:v>43903</c:v>
                </c:pt>
                <c:pt idx="552">
                  <c:v>43902</c:v>
                </c:pt>
                <c:pt idx="553">
                  <c:v>43901</c:v>
                </c:pt>
                <c:pt idx="554">
                  <c:v>43900</c:v>
                </c:pt>
                <c:pt idx="555">
                  <c:v>43899</c:v>
                </c:pt>
                <c:pt idx="556">
                  <c:v>43896</c:v>
                </c:pt>
                <c:pt idx="557">
                  <c:v>43895</c:v>
                </c:pt>
                <c:pt idx="558">
                  <c:v>43894</c:v>
                </c:pt>
                <c:pt idx="559">
                  <c:v>43893</c:v>
                </c:pt>
                <c:pt idx="560">
                  <c:v>43892</c:v>
                </c:pt>
                <c:pt idx="561">
                  <c:v>43889</c:v>
                </c:pt>
                <c:pt idx="562">
                  <c:v>43888</c:v>
                </c:pt>
                <c:pt idx="563">
                  <c:v>43887</c:v>
                </c:pt>
                <c:pt idx="564">
                  <c:v>43886</c:v>
                </c:pt>
                <c:pt idx="565">
                  <c:v>43885</c:v>
                </c:pt>
                <c:pt idx="566">
                  <c:v>43882</c:v>
                </c:pt>
                <c:pt idx="567">
                  <c:v>43881</c:v>
                </c:pt>
                <c:pt idx="568">
                  <c:v>43880</c:v>
                </c:pt>
                <c:pt idx="569">
                  <c:v>43879</c:v>
                </c:pt>
                <c:pt idx="570">
                  <c:v>43878</c:v>
                </c:pt>
                <c:pt idx="571">
                  <c:v>43875</c:v>
                </c:pt>
                <c:pt idx="572">
                  <c:v>43874</c:v>
                </c:pt>
                <c:pt idx="573">
                  <c:v>43873</c:v>
                </c:pt>
                <c:pt idx="574">
                  <c:v>43872</c:v>
                </c:pt>
                <c:pt idx="575">
                  <c:v>43871</c:v>
                </c:pt>
                <c:pt idx="576">
                  <c:v>43868</c:v>
                </c:pt>
                <c:pt idx="577">
                  <c:v>43867</c:v>
                </c:pt>
                <c:pt idx="578">
                  <c:v>43866</c:v>
                </c:pt>
                <c:pt idx="579">
                  <c:v>43865</c:v>
                </c:pt>
                <c:pt idx="580">
                  <c:v>43864</c:v>
                </c:pt>
                <c:pt idx="581">
                  <c:v>43853</c:v>
                </c:pt>
                <c:pt idx="582">
                  <c:v>43852</c:v>
                </c:pt>
                <c:pt idx="583">
                  <c:v>43851</c:v>
                </c:pt>
                <c:pt idx="584">
                  <c:v>43850</c:v>
                </c:pt>
                <c:pt idx="585">
                  <c:v>43849</c:v>
                </c:pt>
                <c:pt idx="586">
                  <c:v>43847</c:v>
                </c:pt>
                <c:pt idx="587">
                  <c:v>43846</c:v>
                </c:pt>
                <c:pt idx="588">
                  <c:v>43845</c:v>
                </c:pt>
                <c:pt idx="589">
                  <c:v>43844</c:v>
                </c:pt>
                <c:pt idx="590">
                  <c:v>43843</c:v>
                </c:pt>
                <c:pt idx="591">
                  <c:v>43840</c:v>
                </c:pt>
                <c:pt idx="592">
                  <c:v>43839</c:v>
                </c:pt>
                <c:pt idx="593">
                  <c:v>43838</c:v>
                </c:pt>
                <c:pt idx="594">
                  <c:v>43837</c:v>
                </c:pt>
                <c:pt idx="595">
                  <c:v>43836</c:v>
                </c:pt>
                <c:pt idx="596">
                  <c:v>43833</c:v>
                </c:pt>
                <c:pt idx="597">
                  <c:v>43832</c:v>
                </c:pt>
              </c:numCache>
            </c:numRef>
          </c:cat>
          <c:val>
            <c:numRef>
              <c:f>Sheet2!$G$3:$G$600</c:f>
              <c:numCache>
                <c:formatCode>General</c:formatCode>
                <c:ptCount val="598"/>
                <c:pt idx="0">
                  <c:v>-220.67000000000002</c:v>
                </c:pt>
                <c:pt idx="1">
                  <c:v>-198.95</c:v>
                </c:pt>
                <c:pt idx="2">
                  <c:v>-222.9</c:v>
                </c:pt>
                <c:pt idx="3">
                  <c:v>-203.54000000000002</c:v>
                </c:pt>
                <c:pt idx="4">
                  <c:v>-184.26999999999998</c:v>
                </c:pt>
                <c:pt idx="5">
                  <c:v>-167.64</c:v>
                </c:pt>
                <c:pt idx="6">
                  <c:v>-218.91</c:v>
                </c:pt>
                <c:pt idx="7">
                  <c:v>-225.47</c:v>
                </c:pt>
                <c:pt idx="8">
                  <c:v>-242.51</c:v>
                </c:pt>
                <c:pt idx="9">
                  <c:v>-213.36</c:v>
                </c:pt>
                <c:pt idx="10">
                  <c:v>-228.24</c:v>
                </c:pt>
                <c:pt idx="11">
                  <c:v>-236.74</c:v>
                </c:pt>
                <c:pt idx="12">
                  <c:v>-254.76</c:v>
                </c:pt>
                <c:pt idx="13">
                  <c:v>-243.13</c:v>
                </c:pt>
                <c:pt idx="14">
                  <c:v>-243.18</c:v>
                </c:pt>
                <c:pt idx="15">
                  <c:v>-253.67000000000002</c:v>
                </c:pt>
                <c:pt idx="16">
                  <c:v>-273.13</c:v>
                </c:pt>
                <c:pt idx="17">
                  <c:v>-255.04</c:v>
                </c:pt>
                <c:pt idx="18">
                  <c:v>-234.8</c:v>
                </c:pt>
                <c:pt idx="19">
                  <c:v>-228.20999999999998</c:v>
                </c:pt>
                <c:pt idx="20">
                  <c:v>-204.57999999999998</c:v>
                </c:pt>
                <c:pt idx="21">
                  <c:v>-176.3</c:v>
                </c:pt>
                <c:pt idx="22">
                  <c:v>-212.98000000000002</c:v>
                </c:pt>
                <c:pt idx="23">
                  <c:v>-209.03</c:v>
                </c:pt>
                <c:pt idx="24">
                  <c:v>-157.47</c:v>
                </c:pt>
                <c:pt idx="25">
                  <c:v>-161.33000000000001</c:v>
                </c:pt>
                <c:pt idx="26">
                  <c:v>-180.63</c:v>
                </c:pt>
                <c:pt idx="27">
                  <c:v>-182.01</c:v>
                </c:pt>
                <c:pt idx="28">
                  <c:v>-127.66</c:v>
                </c:pt>
                <c:pt idx="29">
                  <c:v>-114.5</c:v>
                </c:pt>
                <c:pt idx="30">
                  <c:v>-149.38999999999999</c:v>
                </c:pt>
                <c:pt idx="31">
                  <c:v>-105.28</c:v>
                </c:pt>
                <c:pt idx="32">
                  <c:v>-91.4</c:v>
                </c:pt>
                <c:pt idx="33">
                  <c:v>-89.84</c:v>
                </c:pt>
                <c:pt idx="34">
                  <c:v>-98.37</c:v>
                </c:pt>
                <c:pt idx="35">
                  <c:v>-96.37</c:v>
                </c:pt>
                <c:pt idx="36">
                  <c:v>-114.72</c:v>
                </c:pt>
                <c:pt idx="37">
                  <c:v>-92.12</c:v>
                </c:pt>
                <c:pt idx="38">
                  <c:v>-87.59</c:v>
                </c:pt>
                <c:pt idx="39">
                  <c:v>-57.56</c:v>
                </c:pt>
                <c:pt idx="40">
                  <c:v>-48.330000000000013</c:v>
                </c:pt>
                <c:pt idx="41">
                  <c:v>-74.28</c:v>
                </c:pt>
                <c:pt idx="42">
                  <c:v>-63.34</c:v>
                </c:pt>
                <c:pt idx="43">
                  <c:v>-69.080000000000013</c:v>
                </c:pt>
                <c:pt idx="44">
                  <c:v>-30.379999999999995</c:v>
                </c:pt>
                <c:pt idx="45">
                  <c:v>-71.77000000000001</c:v>
                </c:pt>
                <c:pt idx="46">
                  <c:v>-93.580000000000013</c:v>
                </c:pt>
                <c:pt idx="47">
                  <c:v>-80.550000000000011</c:v>
                </c:pt>
                <c:pt idx="48">
                  <c:v>-98.31</c:v>
                </c:pt>
                <c:pt idx="49">
                  <c:v>-17.829999999999984</c:v>
                </c:pt>
                <c:pt idx="50">
                  <c:v>2.4399999999999977</c:v>
                </c:pt>
                <c:pt idx="51">
                  <c:v>-11.860000000000014</c:v>
                </c:pt>
                <c:pt idx="52">
                  <c:v>2.9999999999972715E-2</c:v>
                </c:pt>
                <c:pt idx="53">
                  <c:v>57.569999999999993</c:v>
                </c:pt>
                <c:pt idx="54">
                  <c:v>67.490000000000009</c:v>
                </c:pt>
                <c:pt idx="55">
                  <c:v>126.91000000000003</c:v>
                </c:pt>
                <c:pt idx="56">
                  <c:v>100.35000000000002</c:v>
                </c:pt>
                <c:pt idx="57">
                  <c:v>84.62</c:v>
                </c:pt>
                <c:pt idx="58">
                  <c:v>171.89999999999998</c:v>
                </c:pt>
                <c:pt idx="59">
                  <c:v>169.17000000000002</c:v>
                </c:pt>
                <c:pt idx="60">
                  <c:v>211.37</c:v>
                </c:pt>
                <c:pt idx="61">
                  <c:v>222.54999999999995</c:v>
                </c:pt>
                <c:pt idx="62">
                  <c:v>292.65999999999997</c:v>
                </c:pt>
                <c:pt idx="63">
                  <c:v>329.79999999999995</c:v>
                </c:pt>
                <c:pt idx="64">
                  <c:v>350.87</c:v>
                </c:pt>
                <c:pt idx="65">
                  <c:v>326.26</c:v>
                </c:pt>
                <c:pt idx="66">
                  <c:v>339.76</c:v>
                </c:pt>
                <c:pt idx="67">
                  <c:v>347.89</c:v>
                </c:pt>
                <c:pt idx="68">
                  <c:v>311.24</c:v>
                </c:pt>
                <c:pt idx="69">
                  <c:v>346.95000000000005</c:v>
                </c:pt>
                <c:pt idx="70">
                  <c:v>274.28999999999996</c:v>
                </c:pt>
                <c:pt idx="71">
                  <c:v>263.42999999999995</c:v>
                </c:pt>
                <c:pt idx="72">
                  <c:v>176.45999999999998</c:v>
                </c:pt>
                <c:pt idx="73">
                  <c:v>225.40999999999997</c:v>
                </c:pt>
                <c:pt idx="74">
                  <c:v>133.87</c:v>
                </c:pt>
                <c:pt idx="75">
                  <c:v>79.839999999999975</c:v>
                </c:pt>
                <c:pt idx="76">
                  <c:v>10.470000000000027</c:v>
                </c:pt>
                <c:pt idx="77">
                  <c:v>10.470000000000027</c:v>
                </c:pt>
                <c:pt idx="78">
                  <c:v>-0.69999999999998863</c:v>
                </c:pt>
                <c:pt idx="79">
                  <c:v>65.87</c:v>
                </c:pt>
                <c:pt idx="80">
                  <c:v>70.62</c:v>
                </c:pt>
                <c:pt idx="81">
                  <c:v>87.230000000000018</c:v>
                </c:pt>
                <c:pt idx="82">
                  <c:v>123.18</c:v>
                </c:pt>
                <c:pt idx="83">
                  <c:v>103.19999999999999</c:v>
                </c:pt>
                <c:pt idx="84">
                  <c:v>124.33999999999997</c:v>
                </c:pt>
                <c:pt idx="85">
                  <c:v>138.27999999999997</c:v>
                </c:pt>
                <c:pt idx="86">
                  <c:v>155.44999999999999</c:v>
                </c:pt>
                <c:pt idx="87">
                  <c:v>175.41000000000003</c:v>
                </c:pt>
                <c:pt idx="88">
                  <c:v>207.85000000000002</c:v>
                </c:pt>
                <c:pt idx="89">
                  <c:v>192.81</c:v>
                </c:pt>
                <c:pt idx="90">
                  <c:v>173.89</c:v>
                </c:pt>
                <c:pt idx="91">
                  <c:v>181.82</c:v>
                </c:pt>
                <c:pt idx="92">
                  <c:v>225.41999999999996</c:v>
                </c:pt>
                <c:pt idx="93">
                  <c:v>259.77</c:v>
                </c:pt>
                <c:pt idx="94">
                  <c:v>276.87</c:v>
                </c:pt>
                <c:pt idx="95">
                  <c:v>350.29999999999995</c:v>
                </c:pt>
                <c:pt idx="96">
                  <c:v>363.08000000000004</c:v>
                </c:pt>
                <c:pt idx="97">
                  <c:v>392.05999999999995</c:v>
                </c:pt>
                <c:pt idx="98">
                  <c:v>409.24</c:v>
                </c:pt>
                <c:pt idx="99">
                  <c:v>428.78999999999996</c:v>
                </c:pt>
                <c:pt idx="100">
                  <c:v>425.20000000000005</c:v>
                </c:pt>
                <c:pt idx="101">
                  <c:v>431.16999999999996</c:v>
                </c:pt>
                <c:pt idx="102">
                  <c:v>435.28999999999996</c:v>
                </c:pt>
                <c:pt idx="103">
                  <c:v>470.15</c:v>
                </c:pt>
                <c:pt idx="104">
                  <c:v>480.16999999999996</c:v>
                </c:pt>
                <c:pt idx="105">
                  <c:v>491.76</c:v>
                </c:pt>
                <c:pt idx="106">
                  <c:v>559.03</c:v>
                </c:pt>
                <c:pt idx="107">
                  <c:v>587.71</c:v>
                </c:pt>
                <c:pt idx="108">
                  <c:v>586.66999999999996</c:v>
                </c:pt>
                <c:pt idx="109">
                  <c:v>617.39</c:v>
                </c:pt>
                <c:pt idx="110">
                  <c:v>615.73</c:v>
                </c:pt>
                <c:pt idx="111">
                  <c:v>571.66</c:v>
                </c:pt>
                <c:pt idx="112">
                  <c:v>618.72</c:v>
                </c:pt>
                <c:pt idx="113">
                  <c:v>626.48</c:v>
                </c:pt>
                <c:pt idx="114">
                  <c:v>624.77</c:v>
                </c:pt>
                <c:pt idx="115">
                  <c:v>610.80999999999995</c:v>
                </c:pt>
                <c:pt idx="116">
                  <c:v>663.18</c:v>
                </c:pt>
                <c:pt idx="117">
                  <c:v>673.22</c:v>
                </c:pt>
                <c:pt idx="118">
                  <c:v>664.56</c:v>
                </c:pt>
                <c:pt idx="119">
                  <c:v>640.69000000000005</c:v>
                </c:pt>
                <c:pt idx="120">
                  <c:v>639.34</c:v>
                </c:pt>
                <c:pt idx="121">
                  <c:v>644.24</c:v>
                </c:pt>
                <c:pt idx="122">
                  <c:v>641.80999999999995</c:v>
                </c:pt>
                <c:pt idx="123">
                  <c:v>555.32000000000005</c:v>
                </c:pt>
                <c:pt idx="124">
                  <c:v>547.39</c:v>
                </c:pt>
                <c:pt idx="125">
                  <c:v>528.62</c:v>
                </c:pt>
                <c:pt idx="126">
                  <c:v>554.77</c:v>
                </c:pt>
                <c:pt idx="127">
                  <c:v>575.41999999999996</c:v>
                </c:pt>
                <c:pt idx="128">
                  <c:v>599.66</c:v>
                </c:pt>
                <c:pt idx="129">
                  <c:v>586.53</c:v>
                </c:pt>
                <c:pt idx="130">
                  <c:v>529.71</c:v>
                </c:pt>
                <c:pt idx="131">
                  <c:v>477.85</c:v>
                </c:pt>
                <c:pt idx="132">
                  <c:v>509.29999999999995</c:v>
                </c:pt>
                <c:pt idx="133">
                  <c:v>431.87</c:v>
                </c:pt>
                <c:pt idx="134">
                  <c:v>387.38</c:v>
                </c:pt>
                <c:pt idx="135">
                  <c:v>467.84000000000003</c:v>
                </c:pt>
                <c:pt idx="136">
                  <c:v>475.55999999999995</c:v>
                </c:pt>
                <c:pt idx="137">
                  <c:v>462.35</c:v>
                </c:pt>
                <c:pt idx="138">
                  <c:v>484.48</c:v>
                </c:pt>
                <c:pt idx="139">
                  <c:v>482.44000000000005</c:v>
                </c:pt>
                <c:pt idx="140">
                  <c:v>538.17999999999995</c:v>
                </c:pt>
                <c:pt idx="141">
                  <c:v>531.62</c:v>
                </c:pt>
                <c:pt idx="142">
                  <c:v>465.04999999999995</c:v>
                </c:pt>
                <c:pt idx="143">
                  <c:v>397.39</c:v>
                </c:pt>
                <c:pt idx="144">
                  <c:v>456.15999999999997</c:v>
                </c:pt>
                <c:pt idx="145">
                  <c:v>513.36</c:v>
                </c:pt>
                <c:pt idx="146">
                  <c:v>561.16999999999996</c:v>
                </c:pt>
                <c:pt idx="147">
                  <c:v>588.78</c:v>
                </c:pt>
                <c:pt idx="148">
                  <c:v>646</c:v>
                </c:pt>
                <c:pt idx="149">
                  <c:v>611.92999999999995</c:v>
                </c:pt>
                <c:pt idx="150">
                  <c:v>633.32000000000005</c:v>
                </c:pt>
                <c:pt idx="151">
                  <c:v>706.58</c:v>
                </c:pt>
                <c:pt idx="152">
                  <c:v>706.96</c:v>
                </c:pt>
                <c:pt idx="153">
                  <c:v>713.11</c:v>
                </c:pt>
                <c:pt idx="154">
                  <c:v>711.22</c:v>
                </c:pt>
                <c:pt idx="155">
                  <c:v>703.93</c:v>
                </c:pt>
                <c:pt idx="156">
                  <c:v>761.29</c:v>
                </c:pt>
                <c:pt idx="157">
                  <c:v>811.3599999999999</c:v>
                </c:pt>
                <c:pt idx="158">
                  <c:v>819.40000000000009</c:v>
                </c:pt>
                <c:pt idx="159">
                  <c:v>865.47</c:v>
                </c:pt>
                <c:pt idx="160">
                  <c:v>882.28</c:v>
                </c:pt>
                <c:pt idx="161">
                  <c:v>893.75</c:v>
                </c:pt>
                <c:pt idx="162">
                  <c:v>864.79</c:v>
                </c:pt>
                <c:pt idx="163">
                  <c:v>895.41000000000008</c:v>
                </c:pt>
                <c:pt idx="164">
                  <c:v>930.17000000000007</c:v>
                </c:pt>
                <c:pt idx="165">
                  <c:v>993.76</c:v>
                </c:pt>
                <c:pt idx="166">
                  <c:v>990.3900000000001</c:v>
                </c:pt>
                <c:pt idx="167">
                  <c:v>992.86999999999989</c:v>
                </c:pt>
                <c:pt idx="168">
                  <c:v>925.24</c:v>
                </c:pt>
                <c:pt idx="169">
                  <c:v>804.8599999999999</c:v>
                </c:pt>
                <c:pt idx="170">
                  <c:v>755.01</c:v>
                </c:pt>
                <c:pt idx="171">
                  <c:v>775.77</c:v>
                </c:pt>
                <c:pt idx="172">
                  <c:v>775.24</c:v>
                </c:pt>
                <c:pt idx="173">
                  <c:v>734.47</c:v>
                </c:pt>
                <c:pt idx="174">
                  <c:v>733.23</c:v>
                </c:pt>
                <c:pt idx="175">
                  <c:v>765.56</c:v>
                </c:pt>
                <c:pt idx="176">
                  <c:v>735.66000000000008</c:v>
                </c:pt>
                <c:pt idx="177">
                  <c:v>733.52</c:v>
                </c:pt>
                <c:pt idx="178">
                  <c:v>720.22</c:v>
                </c:pt>
                <c:pt idx="179">
                  <c:v>745.98</c:v>
                </c:pt>
                <c:pt idx="180">
                  <c:v>809</c:v>
                </c:pt>
                <c:pt idx="181">
                  <c:v>761.24</c:v>
                </c:pt>
                <c:pt idx="182">
                  <c:v>740.83999999999992</c:v>
                </c:pt>
                <c:pt idx="183">
                  <c:v>795.38000000000011</c:v>
                </c:pt>
                <c:pt idx="184">
                  <c:v>826.98</c:v>
                </c:pt>
                <c:pt idx="185">
                  <c:v>848.7</c:v>
                </c:pt>
                <c:pt idx="186">
                  <c:v>856.3900000000001</c:v>
                </c:pt>
                <c:pt idx="187">
                  <c:v>888.61999999999989</c:v>
                </c:pt>
                <c:pt idx="188">
                  <c:v>885.46</c:v>
                </c:pt>
                <c:pt idx="189">
                  <c:v>918.07999999999993</c:v>
                </c:pt>
                <c:pt idx="190">
                  <c:v>836.61999999999989</c:v>
                </c:pt>
                <c:pt idx="191">
                  <c:v>847.51</c:v>
                </c:pt>
                <c:pt idx="192">
                  <c:v>840.55</c:v>
                </c:pt>
                <c:pt idx="193">
                  <c:v>865.27</c:v>
                </c:pt>
                <c:pt idx="194">
                  <c:v>872.06999999999994</c:v>
                </c:pt>
                <c:pt idx="195">
                  <c:v>845.15000000000009</c:v>
                </c:pt>
                <c:pt idx="196">
                  <c:v>813.81999999999994</c:v>
                </c:pt>
                <c:pt idx="197">
                  <c:v>781.67000000000007</c:v>
                </c:pt>
                <c:pt idx="198">
                  <c:v>743.01</c:v>
                </c:pt>
                <c:pt idx="199">
                  <c:v>752.11999999999989</c:v>
                </c:pt>
                <c:pt idx="200">
                  <c:v>657.13</c:v>
                </c:pt>
                <c:pt idx="201">
                  <c:v>637.25</c:v>
                </c:pt>
                <c:pt idx="202">
                  <c:v>703.8</c:v>
                </c:pt>
                <c:pt idx="203">
                  <c:v>785.5</c:v>
                </c:pt>
                <c:pt idx="204">
                  <c:v>631.41999999999996</c:v>
                </c:pt>
                <c:pt idx="205">
                  <c:v>589.16</c:v>
                </c:pt>
                <c:pt idx="206">
                  <c:v>601.34</c:v>
                </c:pt>
                <c:pt idx="207">
                  <c:v>537.69000000000005</c:v>
                </c:pt>
                <c:pt idx="208">
                  <c:v>525.66999999999996</c:v>
                </c:pt>
                <c:pt idx="209">
                  <c:v>500.47</c:v>
                </c:pt>
                <c:pt idx="210">
                  <c:v>469.21000000000004</c:v>
                </c:pt>
                <c:pt idx="211">
                  <c:v>438.51</c:v>
                </c:pt>
                <c:pt idx="212">
                  <c:v>448.05999999999995</c:v>
                </c:pt>
                <c:pt idx="213">
                  <c:v>399.86</c:v>
                </c:pt>
                <c:pt idx="214">
                  <c:v>391.21000000000004</c:v>
                </c:pt>
                <c:pt idx="215">
                  <c:v>369.88</c:v>
                </c:pt>
                <c:pt idx="216">
                  <c:v>298.37</c:v>
                </c:pt>
                <c:pt idx="217">
                  <c:v>320.99</c:v>
                </c:pt>
                <c:pt idx="218">
                  <c:v>168.25</c:v>
                </c:pt>
                <c:pt idx="219">
                  <c:v>143.45999999999998</c:v>
                </c:pt>
                <c:pt idx="220">
                  <c:v>56.490000000000009</c:v>
                </c:pt>
                <c:pt idx="221">
                  <c:v>1.2699999999999818</c:v>
                </c:pt>
                <c:pt idx="222">
                  <c:v>-31.720000000000027</c:v>
                </c:pt>
                <c:pt idx="223">
                  <c:v>1.8500000000000227</c:v>
                </c:pt>
                <c:pt idx="224">
                  <c:v>21.689999999999998</c:v>
                </c:pt>
                <c:pt idx="225">
                  <c:v>35.180000000000007</c:v>
                </c:pt>
                <c:pt idx="226">
                  <c:v>40.06</c:v>
                </c:pt>
                <c:pt idx="227">
                  <c:v>10.75</c:v>
                </c:pt>
                <c:pt idx="228">
                  <c:v>37.149999999999977</c:v>
                </c:pt>
                <c:pt idx="229">
                  <c:v>61.920000000000016</c:v>
                </c:pt>
                <c:pt idx="230">
                  <c:v>60.949999999999989</c:v>
                </c:pt>
                <c:pt idx="231">
                  <c:v>87.32</c:v>
                </c:pt>
                <c:pt idx="232">
                  <c:v>150.77999999999997</c:v>
                </c:pt>
                <c:pt idx="233">
                  <c:v>141.81</c:v>
                </c:pt>
                <c:pt idx="234">
                  <c:v>126.25999999999999</c:v>
                </c:pt>
                <c:pt idx="235">
                  <c:v>167.99</c:v>
                </c:pt>
                <c:pt idx="236">
                  <c:v>198.62</c:v>
                </c:pt>
                <c:pt idx="237">
                  <c:v>219.39999999999998</c:v>
                </c:pt>
                <c:pt idx="238">
                  <c:v>284.55999999999995</c:v>
                </c:pt>
                <c:pt idx="239">
                  <c:v>277.98</c:v>
                </c:pt>
                <c:pt idx="240">
                  <c:v>309.89</c:v>
                </c:pt>
                <c:pt idx="241">
                  <c:v>361.34000000000003</c:v>
                </c:pt>
                <c:pt idx="242">
                  <c:v>396.28999999999996</c:v>
                </c:pt>
                <c:pt idx="243">
                  <c:v>394.62</c:v>
                </c:pt>
                <c:pt idx="244">
                  <c:v>413.5</c:v>
                </c:pt>
                <c:pt idx="245">
                  <c:v>411.94000000000005</c:v>
                </c:pt>
                <c:pt idx="246">
                  <c:v>470.28</c:v>
                </c:pt>
                <c:pt idx="247">
                  <c:v>403.6</c:v>
                </c:pt>
                <c:pt idx="248">
                  <c:v>290.62</c:v>
                </c:pt>
                <c:pt idx="249">
                  <c:v>357.75</c:v>
                </c:pt>
                <c:pt idx="250">
                  <c:v>330.30999999999995</c:v>
                </c:pt>
                <c:pt idx="251">
                  <c:v>325.37</c:v>
                </c:pt>
                <c:pt idx="252">
                  <c:v>398.66999999999996</c:v>
                </c:pt>
                <c:pt idx="253">
                  <c:v>296.33000000000004</c:v>
                </c:pt>
                <c:pt idx="254">
                  <c:v>478.05999999999995</c:v>
                </c:pt>
                <c:pt idx="255">
                  <c:v>637.66</c:v>
                </c:pt>
                <c:pt idx="256">
                  <c:v>720.89</c:v>
                </c:pt>
                <c:pt idx="257">
                  <c:v>942.73</c:v>
                </c:pt>
                <c:pt idx="258">
                  <c:v>1083.93</c:v>
                </c:pt>
                <c:pt idx="259">
                  <c:v>1072.27</c:v>
                </c:pt>
                <c:pt idx="260">
                  <c:v>1001.72</c:v>
                </c:pt>
                <c:pt idx="261">
                  <c:v>999.51</c:v>
                </c:pt>
                <c:pt idx="262">
                  <c:v>764.04</c:v>
                </c:pt>
                <c:pt idx="263">
                  <c:v>710.77</c:v>
                </c:pt>
                <c:pt idx="264">
                  <c:v>753.22</c:v>
                </c:pt>
                <c:pt idx="265">
                  <c:v>716.62</c:v>
                </c:pt>
                <c:pt idx="266">
                  <c:v>699.6</c:v>
                </c:pt>
                <c:pt idx="267">
                  <c:v>702.55</c:v>
                </c:pt>
                <c:pt idx="268">
                  <c:v>719.83</c:v>
                </c:pt>
                <c:pt idx="269">
                  <c:v>721.67</c:v>
                </c:pt>
                <c:pt idx="270">
                  <c:v>716.64</c:v>
                </c:pt>
                <c:pt idx="271">
                  <c:v>685.64</c:v>
                </c:pt>
                <c:pt idx="272">
                  <c:v>684.27</c:v>
                </c:pt>
                <c:pt idx="273">
                  <c:v>661.67</c:v>
                </c:pt>
                <c:pt idx="274">
                  <c:v>679.3</c:v>
                </c:pt>
                <c:pt idx="275">
                  <c:v>734.97</c:v>
                </c:pt>
                <c:pt idx="276">
                  <c:v>783.66000000000008</c:v>
                </c:pt>
                <c:pt idx="277">
                  <c:v>804.56</c:v>
                </c:pt>
                <c:pt idx="278">
                  <c:v>830.40000000000009</c:v>
                </c:pt>
                <c:pt idx="279">
                  <c:v>798.3599999999999</c:v>
                </c:pt>
                <c:pt idx="280">
                  <c:v>794.33999999999992</c:v>
                </c:pt>
                <c:pt idx="281">
                  <c:v>853.55</c:v>
                </c:pt>
                <c:pt idx="282">
                  <c:v>881.43000000000006</c:v>
                </c:pt>
                <c:pt idx="283">
                  <c:v>895.86999999999989</c:v>
                </c:pt>
                <c:pt idx="284">
                  <c:v>860.45</c:v>
                </c:pt>
                <c:pt idx="285">
                  <c:v>760.45</c:v>
                </c:pt>
                <c:pt idx="286">
                  <c:v>681.56</c:v>
                </c:pt>
                <c:pt idx="287">
                  <c:v>667.12</c:v>
                </c:pt>
                <c:pt idx="288">
                  <c:v>643.42999999999995</c:v>
                </c:pt>
                <c:pt idx="289">
                  <c:v>600.87</c:v>
                </c:pt>
                <c:pt idx="290">
                  <c:v>532.1</c:v>
                </c:pt>
                <c:pt idx="291">
                  <c:v>544.49</c:v>
                </c:pt>
                <c:pt idx="292">
                  <c:v>530.26</c:v>
                </c:pt>
                <c:pt idx="293">
                  <c:v>520.29</c:v>
                </c:pt>
                <c:pt idx="294">
                  <c:v>522.66</c:v>
                </c:pt>
                <c:pt idx="295">
                  <c:v>405.62</c:v>
                </c:pt>
                <c:pt idx="296">
                  <c:v>366.14</c:v>
                </c:pt>
                <c:pt idx="297">
                  <c:v>374.48</c:v>
                </c:pt>
                <c:pt idx="298">
                  <c:v>356.63</c:v>
                </c:pt>
                <c:pt idx="299">
                  <c:v>393.05999999999995</c:v>
                </c:pt>
                <c:pt idx="300">
                  <c:v>378.83000000000004</c:v>
                </c:pt>
                <c:pt idx="301">
                  <c:v>308.26</c:v>
                </c:pt>
                <c:pt idx="302">
                  <c:v>358.46000000000004</c:v>
                </c:pt>
                <c:pt idx="303">
                  <c:v>397.03999999999996</c:v>
                </c:pt>
                <c:pt idx="304">
                  <c:v>355.99</c:v>
                </c:pt>
                <c:pt idx="305">
                  <c:v>308.88</c:v>
                </c:pt>
                <c:pt idx="306">
                  <c:v>337.90999999999997</c:v>
                </c:pt>
                <c:pt idx="307">
                  <c:v>352.54999999999995</c:v>
                </c:pt>
                <c:pt idx="308">
                  <c:v>296.40999999999997</c:v>
                </c:pt>
                <c:pt idx="309">
                  <c:v>308.25</c:v>
                </c:pt>
                <c:pt idx="310">
                  <c:v>289.97000000000003</c:v>
                </c:pt>
                <c:pt idx="311">
                  <c:v>272.55999999999995</c:v>
                </c:pt>
                <c:pt idx="312">
                  <c:v>268.20000000000005</c:v>
                </c:pt>
                <c:pt idx="313">
                  <c:v>277.61</c:v>
                </c:pt>
                <c:pt idx="314">
                  <c:v>233.26999999999998</c:v>
                </c:pt>
                <c:pt idx="315">
                  <c:v>131.05000000000001</c:v>
                </c:pt>
                <c:pt idx="316">
                  <c:v>124.19</c:v>
                </c:pt>
                <c:pt idx="317">
                  <c:v>48.399999999999977</c:v>
                </c:pt>
                <c:pt idx="318">
                  <c:v>-300</c:v>
                </c:pt>
                <c:pt idx="319">
                  <c:v>-300</c:v>
                </c:pt>
                <c:pt idx="320">
                  <c:v>44.980000000000018</c:v>
                </c:pt>
                <c:pt idx="321">
                  <c:v>44.980000000000018</c:v>
                </c:pt>
                <c:pt idx="322">
                  <c:v>68.699999999999989</c:v>
                </c:pt>
                <c:pt idx="323">
                  <c:v>-300</c:v>
                </c:pt>
                <c:pt idx="324">
                  <c:v>82.519999999999982</c:v>
                </c:pt>
                <c:pt idx="325">
                  <c:v>96.68</c:v>
                </c:pt>
                <c:pt idx="326">
                  <c:v>122.31</c:v>
                </c:pt>
                <c:pt idx="327">
                  <c:v>153.85000000000002</c:v>
                </c:pt>
                <c:pt idx="328">
                  <c:v>132.60000000000002</c:v>
                </c:pt>
                <c:pt idx="329">
                  <c:v>120.91000000000003</c:v>
                </c:pt>
                <c:pt idx="330">
                  <c:v>125.92000000000002</c:v>
                </c:pt>
                <c:pt idx="331">
                  <c:v>108.49000000000001</c:v>
                </c:pt>
                <c:pt idx="332">
                  <c:v>87.82</c:v>
                </c:pt>
                <c:pt idx="333">
                  <c:v>39.329999999999984</c:v>
                </c:pt>
                <c:pt idx="334">
                  <c:v>58.529999999999973</c:v>
                </c:pt>
                <c:pt idx="335">
                  <c:v>58.100000000000023</c:v>
                </c:pt>
                <c:pt idx="336">
                  <c:v>86.610000000000014</c:v>
                </c:pt>
                <c:pt idx="337">
                  <c:v>147.49</c:v>
                </c:pt>
                <c:pt idx="338">
                  <c:v>168.39</c:v>
                </c:pt>
                <c:pt idx="339">
                  <c:v>203.77999999999997</c:v>
                </c:pt>
                <c:pt idx="340">
                  <c:v>238.36</c:v>
                </c:pt>
                <c:pt idx="341">
                  <c:v>305.36</c:v>
                </c:pt>
                <c:pt idx="342">
                  <c:v>363.54999999999995</c:v>
                </c:pt>
                <c:pt idx="343">
                  <c:v>429.39</c:v>
                </c:pt>
                <c:pt idx="344">
                  <c:v>514.13</c:v>
                </c:pt>
                <c:pt idx="345">
                  <c:v>532.82000000000005</c:v>
                </c:pt>
                <c:pt idx="346">
                  <c:v>594.14</c:v>
                </c:pt>
                <c:pt idx="347">
                  <c:v>638.88</c:v>
                </c:pt>
                <c:pt idx="348">
                  <c:v>677.42</c:v>
                </c:pt>
                <c:pt idx="349">
                  <c:v>723.47</c:v>
                </c:pt>
                <c:pt idx="350">
                  <c:v>747.15000000000009</c:v>
                </c:pt>
                <c:pt idx="351">
                  <c:v>776.76</c:v>
                </c:pt>
                <c:pt idx="352">
                  <c:v>934.66000000000008</c:v>
                </c:pt>
                <c:pt idx="353">
                  <c:v>972.72</c:v>
                </c:pt>
                <c:pt idx="354">
                  <c:v>1099.42</c:v>
                </c:pt>
                <c:pt idx="355">
                  <c:v>1134.02</c:v>
                </c:pt>
                <c:pt idx="356">
                  <c:v>1132.96</c:v>
                </c:pt>
                <c:pt idx="357">
                  <c:v>929.47</c:v>
                </c:pt>
                <c:pt idx="358">
                  <c:v>762.83999999999992</c:v>
                </c:pt>
                <c:pt idx="359">
                  <c:v>750.6400000000001</c:v>
                </c:pt>
                <c:pt idx="360">
                  <c:v>744.82999999999993</c:v>
                </c:pt>
                <c:pt idx="361">
                  <c:v>725.08999999999992</c:v>
                </c:pt>
                <c:pt idx="362">
                  <c:v>754.3900000000001</c:v>
                </c:pt>
                <c:pt idx="363">
                  <c:v>736.52</c:v>
                </c:pt>
                <c:pt idx="364">
                  <c:v>670.48</c:v>
                </c:pt>
                <c:pt idx="365">
                  <c:v>618.15</c:v>
                </c:pt>
                <c:pt idx="366">
                  <c:v>622.61</c:v>
                </c:pt>
                <c:pt idx="367">
                  <c:v>607.72</c:v>
                </c:pt>
                <c:pt idx="368">
                  <c:v>579.13</c:v>
                </c:pt>
                <c:pt idx="369">
                  <c:v>596.6</c:v>
                </c:pt>
                <c:pt idx="370">
                  <c:v>586.47</c:v>
                </c:pt>
                <c:pt idx="371">
                  <c:v>576.04</c:v>
                </c:pt>
                <c:pt idx="372">
                  <c:v>573.69000000000005</c:v>
                </c:pt>
                <c:pt idx="373">
                  <c:v>567.52</c:v>
                </c:pt>
                <c:pt idx="374">
                  <c:v>559.12</c:v>
                </c:pt>
                <c:pt idx="375">
                  <c:v>579.74</c:v>
                </c:pt>
                <c:pt idx="376">
                  <c:v>579.49</c:v>
                </c:pt>
                <c:pt idx="377">
                  <c:v>577.4</c:v>
                </c:pt>
                <c:pt idx="378">
                  <c:v>539.46</c:v>
                </c:pt>
                <c:pt idx="379">
                  <c:v>518.30999999999995</c:v>
                </c:pt>
                <c:pt idx="380">
                  <c:v>513.72</c:v>
                </c:pt>
                <c:pt idx="381">
                  <c:v>514.02</c:v>
                </c:pt>
                <c:pt idx="382">
                  <c:v>504.85</c:v>
                </c:pt>
                <c:pt idx="383">
                  <c:v>503.98</c:v>
                </c:pt>
                <c:pt idx="384">
                  <c:v>497.12</c:v>
                </c:pt>
                <c:pt idx="385">
                  <c:v>487.11</c:v>
                </c:pt>
                <c:pt idx="386">
                  <c:v>481.84000000000003</c:v>
                </c:pt>
                <c:pt idx="387">
                  <c:v>461.1</c:v>
                </c:pt>
                <c:pt idx="388">
                  <c:v>414.16999999999996</c:v>
                </c:pt>
                <c:pt idx="389">
                  <c:v>403.61</c:v>
                </c:pt>
                <c:pt idx="390">
                  <c:v>387.21000000000004</c:v>
                </c:pt>
                <c:pt idx="391">
                  <c:v>370.28</c:v>
                </c:pt>
                <c:pt idx="392">
                  <c:v>358.15999999999997</c:v>
                </c:pt>
                <c:pt idx="393">
                  <c:v>355.53999999999996</c:v>
                </c:pt>
                <c:pt idx="394">
                  <c:v>350.88</c:v>
                </c:pt>
                <c:pt idx="395">
                  <c:v>350.34000000000003</c:v>
                </c:pt>
                <c:pt idx="396">
                  <c:v>347.86</c:v>
                </c:pt>
                <c:pt idx="397">
                  <c:v>345.53</c:v>
                </c:pt>
                <c:pt idx="398">
                  <c:v>339.49</c:v>
                </c:pt>
                <c:pt idx="399">
                  <c:v>325.71000000000004</c:v>
                </c:pt>
                <c:pt idx="400">
                  <c:v>307.69000000000005</c:v>
                </c:pt>
                <c:pt idx="401">
                  <c:v>319.63</c:v>
                </c:pt>
                <c:pt idx="402">
                  <c:v>313.10000000000002</c:v>
                </c:pt>
                <c:pt idx="403">
                  <c:v>299.34000000000003</c:v>
                </c:pt>
                <c:pt idx="404">
                  <c:v>313.33000000000004</c:v>
                </c:pt>
                <c:pt idx="405">
                  <c:v>295.34000000000003</c:v>
                </c:pt>
                <c:pt idx="406">
                  <c:v>283.88</c:v>
                </c:pt>
                <c:pt idx="407">
                  <c:v>263.01</c:v>
                </c:pt>
                <c:pt idx="408">
                  <c:v>253.01999999999998</c:v>
                </c:pt>
                <c:pt idx="409">
                  <c:v>246.14</c:v>
                </c:pt>
                <c:pt idx="410">
                  <c:v>210.79000000000002</c:v>
                </c:pt>
                <c:pt idx="411">
                  <c:v>234.80999999999995</c:v>
                </c:pt>
                <c:pt idx="412">
                  <c:v>234.61</c:v>
                </c:pt>
                <c:pt idx="413">
                  <c:v>236.11</c:v>
                </c:pt>
                <c:pt idx="414">
                  <c:v>238.83000000000004</c:v>
                </c:pt>
                <c:pt idx="415">
                  <c:v>249.26999999999998</c:v>
                </c:pt>
                <c:pt idx="416">
                  <c:v>249.86</c:v>
                </c:pt>
                <c:pt idx="417">
                  <c:v>244.38</c:v>
                </c:pt>
                <c:pt idx="418">
                  <c:v>258.23</c:v>
                </c:pt>
                <c:pt idx="419">
                  <c:v>241.02999999999997</c:v>
                </c:pt>
                <c:pt idx="420">
                  <c:v>244.64</c:v>
                </c:pt>
                <c:pt idx="421">
                  <c:v>252.90999999999997</c:v>
                </c:pt>
                <c:pt idx="422">
                  <c:v>247.17999999999995</c:v>
                </c:pt>
                <c:pt idx="423">
                  <c:v>236.90999999999997</c:v>
                </c:pt>
                <c:pt idx="424">
                  <c:v>227.75</c:v>
                </c:pt>
                <c:pt idx="425">
                  <c:v>232.67999999999995</c:v>
                </c:pt>
                <c:pt idx="426">
                  <c:v>233.46000000000004</c:v>
                </c:pt>
                <c:pt idx="427">
                  <c:v>226.29999999999995</c:v>
                </c:pt>
                <c:pt idx="428">
                  <c:v>231.74</c:v>
                </c:pt>
                <c:pt idx="429">
                  <c:v>223.17999999999995</c:v>
                </c:pt>
                <c:pt idx="430">
                  <c:v>222.42999999999995</c:v>
                </c:pt>
                <c:pt idx="431">
                  <c:v>221.71000000000004</c:v>
                </c:pt>
                <c:pt idx="432">
                  <c:v>207.91000000000003</c:v>
                </c:pt>
                <c:pt idx="433">
                  <c:v>158.02999999999997</c:v>
                </c:pt>
                <c:pt idx="434">
                  <c:v>145.36000000000001</c:v>
                </c:pt>
                <c:pt idx="435">
                  <c:v>144.81</c:v>
                </c:pt>
                <c:pt idx="436">
                  <c:v>136.69</c:v>
                </c:pt>
                <c:pt idx="437">
                  <c:v>138.57999999999998</c:v>
                </c:pt>
                <c:pt idx="438">
                  <c:v>123.88999999999999</c:v>
                </c:pt>
                <c:pt idx="439">
                  <c:v>114.54000000000002</c:v>
                </c:pt>
                <c:pt idx="440">
                  <c:v>103.30000000000001</c:v>
                </c:pt>
                <c:pt idx="441">
                  <c:v>89.18</c:v>
                </c:pt>
                <c:pt idx="442">
                  <c:v>83.980000000000018</c:v>
                </c:pt>
                <c:pt idx="443">
                  <c:v>78.04000000000002</c:v>
                </c:pt>
                <c:pt idx="444">
                  <c:v>58.170000000000016</c:v>
                </c:pt>
                <c:pt idx="445">
                  <c:v>63.480000000000018</c:v>
                </c:pt>
                <c:pt idx="446">
                  <c:v>62.149999999999977</c:v>
                </c:pt>
                <c:pt idx="447">
                  <c:v>63</c:v>
                </c:pt>
                <c:pt idx="448">
                  <c:v>51.639999999999986</c:v>
                </c:pt>
                <c:pt idx="449">
                  <c:v>47.569999999999993</c:v>
                </c:pt>
                <c:pt idx="450">
                  <c:v>38.519999999999982</c:v>
                </c:pt>
                <c:pt idx="451">
                  <c:v>55.06</c:v>
                </c:pt>
                <c:pt idx="452">
                  <c:v>54.329999999999984</c:v>
                </c:pt>
                <c:pt idx="453">
                  <c:v>52.920000000000016</c:v>
                </c:pt>
                <c:pt idx="454">
                  <c:v>26.129999999999995</c:v>
                </c:pt>
                <c:pt idx="455">
                  <c:v>28.470000000000027</c:v>
                </c:pt>
                <c:pt idx="456">
                  <c:v>27.560000000000002</c:v>
                </c:pt>
                <c:pt idx="457">
                  <c:v>38.180000000000007</c:v>
                </c:pt>
                <c:pt idx="458">
                  <c:v>46.759999999999991</c:v>
                </c:pt>
                <c:pt idx="459">
                  <c:v>43.44</c:v>
                </c:pt>
                <c:pt idx="460">
                  <c:v>29.370000000000005</c:v>
                </c:pt>
                <c:pt idx="461">
                  <c:v>23.379999999999995</c:v>
                </c:pt>
                <c:pt idx="462">
                  <c:v>-2.8600000000000136</c:v>
                </c:pt>
                <c:pt idx="463">
                  <c:v>15.360000000000014</c:v>
                </c:pt>
                <c:pt idx="464">
                  <c:v>-1.1100000000000136</c:v>
                </c:pt>
                <c:pt idx="465">
                  <c:v>9.1700000000000159</c:v>
                </c:pt>
                <c:pt idx="466">
                  <c:v>-6.5500000000000114</c:v>
                </c:pt>
                <c:pt idx="467">
                  <c:v>-20.509999999999991</c:v>
                </c:pt>
                <c:pt idx="468">
                  <c:v>-25.189999999999998</c:v>
                </c:pt>
                <c:pt idx="469">
                  <c:v>-13.120000000000005</c:v>
                </c:pt>
                <c:pt idx="470">
                  <c:v>-20.399999999999977</c:v>
                </c:pt>
                <c:pt idx="471">
                  <c:v>-47.09</c:v>
                </c:pt>
                <c:pt idx="472">
                  <c:v>-56.150000000000006</c:v>
                </c:pt>
                <c:pt idx="473">
                  <c:v>-69.47999999999999</c:v>
                </c:pt>
                <c:pt idx="474">
                  <c:v>-75.72999999999999</c:v>
                </c:pt>
                <c:pt idx="475">
                  <c:v>-77.069999999999993</c:v>
                </c:pt>
                <c:pt idx="476">
                  <c:v>-75.930000000000007</c:v>
                </c:pt>
                <c:pt idx="477">
                  <c:v>-80.740000000000009</c:v>
                </c:pt>
                <c:pt idx="478">
                  <c:v>-73.150000000000006</c:v>
                </c:pt>
                <c:pt idx="479">
                  <c:v>-85.68</c:v>
                </c:pt>
                <c:pt idx="480">
                  <c:v>-76.81</c:v>
                </c:pt>
                <c:pt idx="481">
                  <c:v>-60.789999999999992</c:v>
                </c:pt>
                <c:pt idx="482">
                  <c:v>-55.460000000000008</c:v>
                </c:pt>
                <c:pt idx="483">
                  <c:v>-81.949999999999989</c:v>
                </c:pt>
                <c:pt idx="484">
                  <c:v>-94.449999999999989</c:v>
                </c:pt>
                <c:pt idx="485">
                  <c:v>-100.34</c:v>
                </c:pt>
                <c:pt idx="486">
                  <c:v>-113.43</c:v>
                </c:pt>
                <c:pt idx="487">
                  <c:v>-113.56</c:v>
                </c:pt>
                <c:pt idx="488">
                  <c:v>-139.43</c:v>
                </c:pt>
                <c:pt idx="489">
                  <c:v>-131.38999999999999</c:v>
                </c:pt>
                <c:pt idx="490">
                  <c:v>-135.85</c:v>
                </c:pt>
                <c:pt idx="491">
                  <c:v>-146.61000000000001</c:v>
                </c:pt>
                <c:pt idx="492">
                  <c:v>-160.77000000000001</c:v>
                </c:pt>
                <c:pt idx="493">
                  <c:v>-119.05000000000001</c:v>
                </c:pt>
                <c:pt idx="494">
                  <c:v>-98.860000000000014</c:v>
                </c:pt>
                <c:pt idx="495">
                  <c:v>-113.30000000000001</c:v>
                </c:pt>
                <c:pt idx="496">
                  <c:v>-114.66999999999999</c:v>
                </c:pt>
                <c:pt idx="497">
                  <c:v>-123.97</c:v>
                </c:pt>
                <c:pt idx="498">
                  <c:v>-165.22</c:v>
                </c:pt>
                <c:pt idx="499">
                  <c:v>-144.85</c:v>
                </c:pt>
                <c:pt idx="500">
                  <c:v>-147.91</c:v>
                </c:pt>
                <c:pt idx="501">
                  <c:v>-140.5</c:v>
                </c:pt>
                <c:pt idx="502">
                  <c:v>-145.30000000000001</c:v>
                </c:pt>
                <c:pt idx="503">
                  <c:v>-115.30000000000001</c:v>
                </c:pt>
                <c:pt idx="504">
                  <c:v>-108.09</c:v>
                </c:pt>
                <c:pt idx="505">
                  <c:v>-80.759999999999991</c:v>
                </c:pt>
                <c:pt idx="506">
                  <c:v>-73.210000000000008</c:v>
                </c:pt>
                <c:pt idx="507">
                  <c:v>-118.72999999999999</c:v>
                </c:pt>
                <c:pt idx="508">
                  <c:v>-194.37</c:v>
                </c:pt>
                <c:pt idx="509">
                  <c:v>-197.92000000000002</c:v>
                </c:pt>
                <c:pt idx="510">
                  <c:v>-218.2</c:v>
                </c:pt>
                <c:pt idx="511">
                  <c:v>-215.11</c:v>
                </c:pt>
                <c:pt idx="512">
                  <c:v>-205.14</c:v>
                </c:pt>
                <c:pt idx="513">
                  <c:v>-224.86</c:v>
                </c:pt>
                <c:pt idx="514">
                  <c:v>-226.13</c:v>
                </c:pt>
                <c:pt idx="515">
                  <c:v>-245.9</c:v>
                </c:pt>
                <c:pt idx="516">
                  <c:v>-273.55</c:v>
                </c:pt>
                <c:pt idx="517">
                  <c:v>-291.99</c:v>
                </c:pt>
                <c:pt idx="518">
                  <c:v>-286.20999999999998</c:v>
                </c:pt>
                <c:pt idx="519">
                  <c:v>-279.63</c:v>
                </c:pt>
                <c:pt idx="520">
                  <c:v>-286.66000000000003</c:v>
                </c:pt>
                <c:pt idx="521">
                  <c:v>-279.43</c:v>
                </c:pt>
                <c:pt idx="522">
                  <c:v>-282.55</c:v>
                </c:pt>
                <c:pt idx="523">
                  <c:v>-276.10000000000002</c:v>
                </c:pt>
                <c:pt idx="524">
                  <c:v>-278.93</c:v>
                </c:pt>
                <c:pt idx="525">
                  <c:v>-262.51</c:v>
                </c:pt>
                <c:pt idx="526">
                  <c:v>-268.04000000000002</c:v>
                </c:pt>
                <c:pt idx="527">
                  <c:v>-252.38</c:v>
                </c:pt>
                <c:pt idx="528">
                  <c:v>-249.88</c:v>
                </c:pt>
                <c:pt idx="529">
                  <c:v>-241.51</c:v>
                </c:pt>
                <c:pt idx="530">
                  <c:v>-234.82</c:v>
                </c:pt>
                <c:pt idx="531">
                  <c:v>-240.12</c:v>
                </c:pt>
                <c:pt idx="532">
                  <c:v>-264.52999999999997</c:v>
                </c:pt>
                <c:pt idx="533">
                  <c:v>-267.45999999999998</c:v>
                </c:pt>
                <c:pt idx="534">
                  <c:v>-255.7</c:v>
                </c:pt>
                <c:pt idx="535">
                  <c:v>-235.32999999999998</c:v>
                </c:pt>
                <c:pt idx="536">
                  <c:v>-250.15</c:v>
                </c:pt>
                <c:pt idx="537">
                  <c:v>-257.90999999999997</c:v>
                </c:pt>
                <c:pt idx="538">
                  <c:v>-188.9</c:v>
                </c:pt>
                <c:pt idx="539">
                  <c:v>-168.4</c:v>
                </c:pt>
                <c:pt idx="540">
                  <c:v>-111.81</c:v>
                </c:pt>
                <c:pt idx="541">
                  <c:v>-72.349999999999994</c:v>
                </c:pt>
                <c:pt idx="542">
                  <c:v>-51.66</c:v>
                </c:pt>
                <c:pt idx="543">
                  <c:v>-35.819999999999993</c:v>
                </c:pt>
                <c:pt idx="544">
                  <c:v>-9.0299999999999727</c:v>
                </c:pt>
                <c:pt idx="545">
                  <c:v>20.819999999999993</c:v>
                </c:pt>
                <c:pt idx="546">
                  <c:v>23.04000000000002</c:v>
                </c:pt>
                <c:pt idx="547">
                  <c:v>5.4499999999999886</c:v>
                </c:pt>
                <c:pt idx="548">
                  <c:v>12.189999999999998</c:v>
                </c:pt>
                <c:pt idx="549">
                  <c:v>18.730000000000018</c:v>
                </c:pt>
                <c:pt idx="550">
                  <c:v>34.620000000000005</c:v>
                </c:pt>
                <c:pt idx="551">
                  <c:v>10.509999999999991</c:v>
                </c:pt>
                <c:pt idx="552">
                  <c:v>25.75</c:v>
                </c:pt>
                <c:pt idx="553">
                  <c:v>26.310000000000002</c:v>
                </c:pt>
                <c:pt idx="554">
                  <c:v>18.490000000000009</c:v>
                </c:pt>
                <c:pt idx="555">
                  <c:v>37.389999999999986</c:v>
                </c:pt>
                <c:pt idx="556">
                  <c:v>31.019999999999982</c:v>
                </c:pt>
                <c:pt idx="557">
                  <c:v>27.720000000000027</c:v>
                </c:pt>
                <c:pt idx="558">
                  <c:v>41.350000000000023</c:v>
                </c:pt>
                <c:pt idx="559">
                  <c:v>54.240000000000009</c:v>
                </c:pt>
                <c:pt idx="560">
                  <c:v>39.990000000000009</c:v>
                </c:pt>
                <c:pt idx="561">
                  <c:v>97.38</c:v>
                </c:pt>
                <c:pt idx="562">
                  <c:v>88.269999999999982</c:v>
                </c:pt>
                <c:pt idx="563">
                  <c:v>85.420000000000016</c:v>
                </c:pt>
                <c:pt idx="564">
                  <c:v>78.680000000000007</c:v>
                </c:pt>
                <c:pt idx="565">
                  <c:v>80.920000000000016</c:v>
                </c:pt>
                <c:pt idx="566">
                  <c:v>53.740000000000009</c:v>
                </c:pt>
                <c:pt idx="567">
                  <c:v>50.930000000000007</c:v>
                </c:pt>
                <c:pt idx="568">
                  <c:v>84.660000000000025</c:v>
                </c:pt>
                <c:pt idx="569">
                  <c:v>106.48000000000002</c:v>
                </c:pt>
                <c:pt idx="570">
                  <c:v>139.99</c:v>
                </c:pt>
                <c:pt idx="571">
                  <c:v>178.93</c:v>
                </c:pt>
                <c:pt idx="572">
                  <c:v>210.92000000000002</c:v>
                </c:pt>
                <c:pt idx="573">
                  <c:v>219.26</c:v>
                </c:pt>
                <c:pt idx="574">
                  <c:v>255.24</c:v>
                </c:pt>
                <c:pt idx="575">
                  <c:v>300.59000000000003</c:v>
                </c:pt>
                <c:pt idx="576">
                  <c:v>309.86</c:v>
                </c:pt>
                <c:pt idx="577">
                  <c:v>316.52999999999997</c:v>
                </c:pt>
                <c:pt idx="578">
                  <c:v>298.52</c:v>
                </c:pt>
                <c:pt idx="579">
                  <c:v>313.45000000000005</c:v>
                </c:pt>
                <c:pt idx="580">
                  <c:v>300.36</c:v>
                </c:pt>
                <c:pt idx="581">
                  <c:v>258.89</c:v>
                </c:pt>
                <c:pt idx="582">
                  <c:v>258.89</c:v>
                </c:pt>
                <c:pt idx="583">
                  <c:v>258.99</c:v>
                </c:pt>
                <c:pt idx="584">
                  <c:v>259.35000000000002</c:v>
                </c:pt>
                <c:pt idx="585">
                  <c:v>261.82000000000005</c:v>
                </c:pt>
                <c:pt idx="586">
                  <c:v>263.52</c:v>
                </c:pt>
                <c:pt idx="587">
                  <c:v>270.54999999999995</c:v>
                </c:pt>
                <c:pt idx="588">
                  <c:v>265.79999999999995</c:v>
                </c:pt>
                <c:pt idx="589">
                  <c:v>269.53999999999996</c:v>
                </c:pt>
                <c:pt idx="590">
                  <c:v>279.5</c:v>
                </c:pt>
                <c:pt idx="591">
                  <c:v>283.59000000000003</c:v>
                </c:pt>
                <c:pt idx="592">
                  <c:v>271.5</c:v>
                </c:pt>
                <c:pt idx="593">
                  <c:v>262.14999999999998</c:v>
                </c:pt>
                <c:pt idx="594">
                  <c:v>267.63</c:v>
                </c:pt>
                <c:pt idx="595">
                  <c:v>264.5</c:v>
                </c:pt>
                <c:pt idx="596">
                  <c:v>269.55999999999995</c:v>
                </c:pt>
                <c:pt idx="597">
                  <c:v>280.15999999999997</c:v>
                </c:pt>
              </c:numCache>
            </c:numRef>
          </c:val>
          <c:smooth val="0"/>
          <c:extLst>
            <c:ext xmlns:c16="http://schemas.microsoft.com/office/drawing/2014/chart" uri="{C3380CC4-5D6E-409C-BE32-E72D297353CC}">
              <c16:uniqueId val="{00000000-B934-42D3-A763-EAA74A59DF56}"/>
            </c:ext>
          </c:extLst>
        </c:ser>
        <c:ser>
          <c:idx val="1"/>
          <c:order val="1"/>
          <c:tx>
            <c:strRef>
              <c:f>Sheet2!$H$2</c:f>
              <c:strCache>
                <c:ptCount val="1"/>
                <c:pt idx="0">
                  <c:v>热轧板卷</c:v>
                </c:pt>
              </c:strCache>
            </c:strRef>
          </c:tx>
          <c:spPr>
            <a:ln w="19050" cap="rnd">
              <a:solidFill>
                <a:schemeClr val="accent2"/>
              </a:solidFill>
              <a:round/>
            </a:ln>
            <a:effectLst/>
          </c:spPr>
          <c:marker>
            <c:symbol val="none"/>
          </c:marker>
          <c:cat>
            <c:numRef>
              <c:f>Sheet2!$A$3:$A$600</c:f>
              <c:numCache>
                <c:formatCode>yyyy\-mm\-dd</c:formatCode>
                <c:ptCount val="598"/>
                <c:pt idx="0">
                  <c:v>44706</c:v>
                </c:pt>
                <c:pt idx="1">
                  <c:v>44705</c:v>
                </c:pt>
                <c:pt idx="2">
                  <c:v>44704</c:v>
                </c:pt>
                <c:pt idx="3">
                  <c:v>44701</c:v>
                </c:pt>
                <c:pt idx="4">
                  <c:v>44700</c:v>
                </c:pt>
                <c:pt idx="5">
                  <c:v>44699</c:v>
                </c:pt>
                <c:pt idx="6">
                  <c:v>44698</c:v>
                </c:pt>
                <c:pt idx="7">
                  <c:v>44697</c:v>
                </c:pt>
                <c:pt idx="8">
                  <c:v>44694</c:v>
                </c:pt>
                <c:pt idx="9">
                  <c:v>44693</c:v>
                </c:pt>
                <c:pt idx="10">
                  <c:v>44692</c:v>
                </c:pt>
                <c:pt idx="11">
                  <c:v>44691</c:v>
                </c:pt>
                <c:pt idx="12">
                  <c:v>44690</c:v>
                </c:pt>
                <c:pt idx="13">
                  <c:v>44688</c:v>
                </c:pt>
                <c:pt idx="14">
                  <c:v>44687</c:v>
                </c:pt>
                <c:pt idx="15">
                  <c:v>44686</c:v>
                </c:pt>
                <c:pt idx="16">
                  <c:v>44680</c:v>
                </c:pt>
                <c:pt idx="17">
                  <c:v>44679</c:v>
                </c:pt>
                <c:pt idx="18">
                  <c:v>44678</c:v>
                </c:pt>
                <c:pt idx="19">
                  <c:v>44677</c:v>
                </c:pt>
                <c:pt idx="20">
                  <c:v>44676</c:v>
                </c:pt>
                <c:pt idx="21">
                  <c:v>44675</c:v>
                </c:pt>
                <c:pt idx="22">
                  <c:v>44673</c:v>
                </c:pt>
                <c:pt idx="23">
                  <c:v>44672</c:v>
                </c:pt>
                <c:pt idx="24">
                  <c:v>44671</c:v>
                </c:pt>
                <c:pt idx="25">
                  <c:v>44670</c:v>
                </c:pt>
                <c:pt idx="26">
                  <c:v>44669</c:v>
                </c:pt>
                <c:pt idx="27">
                  <c:v>44666</c:v>
                </c:pt>
                <c:pt idx="28">
                  <c:v>44665</c:v>
                </c:pt>
                <c:pt idx="29">
                  <c:v>44664</c:v>
                </c:pt>
                <c:pt idx="30">
                  <c:v>44663</c:v>
                </c:pt>
                <c:pt idx="31">
                  <c:v>44662</c:v>
                </c:pt>
                <c:pt idx="32">
                  <c:v>44659</c:v>
                </c:pt>
                <c:pt idx="33">
                  <c:v>44658</c:v>
                </c:pt>
                <c:pt idx="34">
                  <c:v>44657</c:v>
                </c:pt>
                <c:pt idx="35">
                  <c:v>44653</c:v>
                </c:pt>
                <c:pt idx="36">
                  <c:v>44652</c:v>
                </c:pt>
                <c:pt idx="37">
                  <c:v>44651</c:v>
                </c:pt>
                <c:pt idx="38">
                  <c:v>44650</c:v>
                </c:pt>
                <c:pt idx="39">
                  <c:v>44649</c:v>
                </c:pt>
                <c:pt idx="40">
                  <c:v>44648</c:v>
                </c:pt>
                <c:pt idx="41">
                  <c:v>44645</c:v>
                </c:pt>
                <c:pt idx="42">
                  <c:v>44644</c:v>
                </c:pt>
                <c:pt idx="43">
                  <c:v>44643</c:v>
                </c:pt>
                <c:pt idx="44">
                  <c:v>44642</c:v>
                </c:pt>
                <c:pt idx="45">
                  <c:v>44641</c:v>
                </c:pt>
                <c:pt idx="46">
                  <c:v>44638</c:v>
                </c:pt>
                <c:pt idx="47">
                  <c:v>44637</c:v>
                </c:pt>
                <c:pt idx="48">
                  <c:v>44636</c:v>
                </c:pt>
                <c:pt idx="49">
                  <c:v>44635</c:v>
                </c:pt>
                <c:pt idx="50">
                  <c:v>44634</c:v>
                </c:pt>
                <c:pt idx="51">
                  <c:v>44631</c:v>
                </c:pt>
                <c:pt idx="52">
                  <c:v>44630</c:v>
                </c:pt>
                <c:pt idx="53">
                  <c:v>44629</c:v>
                </c:pt>
                <c:pt idx="54">
                  <c:v>44628</c:v>
                </c:pt>
                <c:pt idx="55">
                  <c:v>44627</c:v>
                </c:pt>
                <c:pt idx="56">
                  <c:v>44624</c:v>
                </c:pt>
                <c:pt idx="57">
                  <c:v>44623</c:v>
                </c:pt>
                <c:pt idx="58">
                  <c:v>44622</c:v>
                </c:pt>
                <c:pt idx="59">
                  <c:v>44621</c:v>
                </c:pt>
                <c:pt idx="60">
                  <c:v>44620</c:v>
                </c:pt>
                <c:pt idx="61">
                  <c:v>44617</c:v>
                </c:pt>
                <c:pt idx="62">
                  <c:v>44616</c:v>
                </c:pt>
                <c:pt idx="63">
                  <c:v>44615</c:v>
                </c:pt>
                <c:pt idx="64">
                  <c:v>44614</c:v>
                </c:pt>
                <c:pt idx="65">
                  <c:v>44613</c:v>
                </c:pt>
                <c:pt idx="66">
                  <c:v>44610</c:v>
                </c:pt>
                <c:pt idx="67">
                  <c:v>44609</c:v>
                </c:pt>
                <c:pt idx="68">
                  <c:v>44608</c:v>
                </c:pt>
                <c:pt idx="69">
                  <c:v>44607</c:v>
                </c:pt>
                <c:pt idx="70">
                  <c:v>44606</c:v>
                </c:pt>
                <c:pt idx="71">
                  <c:v>44603</c:v>
                </c:pt>
                <c:pt idx="72">
                  <c:v>44602</c:v>
                </c:pt>
                <c:pt idx="73">
                  <c:v>44601</c:v>
                </c:pt>
                <c:pt idx="74">
                  <c:v>44600</c:v>
                </c:pt>
                <c:pt idx="75">
                  <c:v>44599</c:v>
                </c:pt>
                <c:pt idx="76">
                  <c:v>44591</c:v>
                </c:pt>
                <c:pt idx="77">
                  <c:v>44590</c:v>
                </c:pt>
                <c:pt idx="78">
                  <c:v>44589</c:v>
                </c:pt>
                <c:pt idx="79">
                  <c:v>44588</c:v>
                </c:pt>
                <c:pt idx="80">
                  <c:v>44587</c:v>
                </c:pt>
                <c:pt idx="81">
                  <c:v>44586</c:v>
                </c:pt>
                <c:pt idx="82">
                  <c:v>44585</c:v>
                </c:pt>
                <c:pt idx="83">
                  <c:v>44582</c:v>
                </c:pt>
                <c:pt idx="84">
                  <c:v>44581</c:v>
                </c:pt>
                <c:pt idx="85">
                  <c:v>44580</c:v>
                </c:pt>
                <c:pt idx="86">
                  <c:v>44579</c:v>
                </c:pt>
                <c:pt idx="87">
                  <c:v>44578</c:v>
                </c:pt>
                <c:pt idx="88">
                  <c:v>44575</c:v>
                </c:pt>
                <c:pt idx="89">
                  <c:v>44574</c:v>
                </c:pt>
                <c:pt idx="90">
                  <c:v>44573</c:v>
                </c:pt>
                <c:pt idx="91">
                  <c:v>44572</c:v>
                </c:pt>
                <c:pt idx="92">
                  <c:v>44571</c:v>
                </c:pt>
                <c:pt idx="93">
                  <c:v>44568</c:v>
                </c:pt>
                <c:pt idx="94">
                  <c:v>44567</c:v>
                </c:pt>
                <c:pt idx="95">
                  <c:v>44566</c:v>
                </c:pt>
                <c:pt idx="96">
                  <c:v>44565</c:v>
                </c:pt>
                <c:pt idx="97">
                  <c:v>44561</c:v>
                </c:pt>
                <c:pt idx="98">
                  <c:v>44560</c:v>
                </c:pt>
                <c:pt idx="99">
                  <c:v>44559</c:v>
                </c:pt>
                <c:pt idx="100">
                  <c:v>44558</c:v>
                </c:pt>
                <c:pt idx="101">
                  <c:v>44557</c:v>
                </c:pt>
                <c:pt idx="102">
                  <c:v>44554</c:v>
                </c:pt>
                <c:pt idx="103">
                  <c:v>44553</c:v>
                </c:pt>
                <c:pt idx="104">
                  <c:v>44552</c:v>
                </c:pt>
                <c:pt idx="105">
                  <c:v>44551</c:v>
                </c:pt>
                <c:pt idx="106">
                  <c:v>44550</c:v>
                </c:pt>
                <c:pt idx="107">
                  <c:v>44547</c:v>
                </c:pt>
                <c:pt idx="108">
                  <c:v>44546</c:v>
                </c:pt>
                <c:pt idx="109">
                  <c:v>44545</c:v>
                </c:pt>
                <c:pt idx="110">
                  <c:v>44544</c:v>
                </c:pt>
                <c:pt idx="111">
                  <c:v>44543</c:v>
                </c:pt>
                <c:pt idx="112">
                  <c:v>44540</c:v>
                </c:pt>
                <c:pt idx="113">
                  <c:v>44539</c:v>
                </c:pt>
                <c:pt idx="114">
                  <c:v>44538</c:v>
                </c:pt>
                <c:pt idx="115">
                  <c:v>44537</c:v>
                </c:pt>
                <c:pt idx="116">
                  <c:v>44536</c:v>
                </c:pt>
                <c:pt idx="117">
                  <c:v>44533</c:v>
                </c:pt>
                <c:pt idx="118">
                  <c:v>44532</c:v>
                </c:pt>
                <c:pt idx="119">
                  <c:v>44531</c:v>
                </c:pt>
                <c:pt idx="120">
                  <c:v>44530</c:v>
                </c:pt>
                <c:pt idx="121">
                  <c:v>44529</c:v>
                </c:pt>
                <c:pt idx="122">
                  <c:v>44526</c:v>
                </c:pt>
                <c:pt idx="123">
                  <c:v>44525</c:v>
                </c:pt>
                <c:pt idx="124">
                  <c:v>44524</c:v>
                </c:pt>
                <c:pt idx="125">
                  <c:v>44523</c:v>
                </c:pt>
                <c:pt idx="126">
                  <c:v>44522</c:v>
                </c:pt>
                <c:pt idx="127">
                  <c:v>44519</c:v>
                </c:pt>
                <c:pt idx="128">
                  <c:v>44518</c:v>
                </c:pt>
                <c:pt idx="129">
                  <c:v>44517</c:v>
                </c:pt>
                <c:pt idx="130">
                  <c:v>44516</c:v>
                </c:pt>
                <c:pt idx="131">
                  <c:v>44515</c:v>
                </c:pt>
                <c:pt idx="132">
                  <c:v>44512</c:v>
                </c:pt>
                <c:pt idx="133">
                  <c:v>44511</c:v>
                </c:pt>
                <c:pt idx="134">
                  <c:v>44510</c:v>
                </c:pt>
                <c:pt idx="135">
                  <c:v>44509</c:v>
                </c:pt>
                <c:pt idx="136">
                  <c:v>44508</c:v>
                </c:pt>
                <c:pt idx="137">
                  <c:v>44505</c:v>
                </c:pt>
                <c:pt idx="138">
                  <c:v>44504</c:v>
                </c:pt>
                <c:pt idx="139">
                  <c:v>44503</c:v>
                </c:pt>
                <c:pt idx="140">
                  <c:v>44502</c:v>
                </c:pt>
                <c:pt idx="141">
                  <c:v>44501</c:v>
                </c:pt>
                <c:pt idx="142">
                  <c:v>44498</c:v>
                </c:pt>
                <c:pt idx="143">
                  <c:v>44497</c:v>
                </c:pt>
                <c:pt idx="144">
                  <c:v>44496</c:v>
                </c:pt>
                <c:pt idx="145">
                  <c:v>44495</c:v>
                </c:pt>
                <c:pt idx="146">
                  <c:v>44494</c:v>
                </c:pt>
                <c:pt idx="147">
                  <c:v>44491</c:v>
                </c:pt>
                <c:pt idx="148">
                  <c:v>44490</c:v>
                </c:pt>
                <c:pt idx="149">
                  <c:v>44489</c:v>
                </c:pt>
                <c:pt idx="150">
                  <c:v>44488</c:v>
                </c:pt>
                <c:pt idx="151">
                  <c:v>44487</c:v>
                </c:pt>
                <c:pt idx="152">
                  <c:v>44484</c:v>
                </c:pt>
                <c:pt idx="153">
                  <c:v>44483</c:v>
                </c:pt>
                <c:pt idx="154">
                  <c:v>44482</c:v>
                </c:pt>
                <c:pt idx="155">
                  <c:v>44481</c:v>
                </c:pt>
                <c:pt idx="156">
                  <c:v>44480</c:v>
                </c:pt>
                <c:pt idx="157">
                  <c:v>44478</c:v>
                </c:pt>
                <c:pt idx="158">
                  <c:v>44477</c:v>
                </c:pt>
                <c:pt idx="159">
                  <c:v>44469</c:v>
                </c:pt>
                <c:pt idx="160">
                  <c:v>44468</c:v>
                </c:pt>
                <c:pt idx="161">
                  <c:v>44467</c:v>
                </c:pt>
                <c:pt idx="162">
                  <c:v>44466</c:v>
                </c:pt>
                <c:pt idx="163">
                  <c:v>44465</c:v>
                </c:pt>
                <c:pt idx="164">
                  <c:v>44463</c:v>
                </c:pt>
                <c:pt idx="165">
                  <c:v>44462</c:v>
                </c:pt>
                <c:pt idx="166">
                  <c:v>44461</c:v>
                </c:pt>
                <c:pt idx="167">
                  <c:v>44457</c:v>
                </c:pt>
                <c:pt idx="168">
                  <c:v>44456</c:v>
                </c:pt>
                <c:pt idx="169">
                  <c:v>44455</c:v>
                </c:pt>
                <c:pt idx="170">
                  <c:v>44454</c:v>
                </c:pt>
                <c:pt idx="171">
                  <c:v>44453</c:v>
                </c:pt>
                <c:pt idx="172">
                  <c:v>44452</c:v>
                </c:pt>
                <c:pt idx="173">
                  <c:v>44449</c:v>
                </c:pt>
                <c:pt idx="174">
                  <c:v>44448</c:v>
                </c:pt>
                <c:pt idx="175">
                  <c:v>44447</c:v>
                </c:pt>
                <c:pt idx="176">
                  <c:v>44446</c:v>
                </c:pt>
                <c:pt idx="177">
                  <c:v>44445</c:v>
                </c:pt>
                <c:pt idx="178">
                  <c:v>44442</c:v>
                </c:pt>
                <c:pt idx="179">
                  <c:v>44441</c:v>
                </c:pt>
                <c:pt idx="180">
                  <c:v>44440</c:v>
                </c:pt>
                <c:pt idx="181">
                  <c:v>44439</c:v>
                </c:pt>
                <c:pt idx="182">
                  <c:v>44438</c:v>
                </c:pt>
                <c:pt idx="183">
                  <c:v>44435</c:v>
                </c:pt>
                <c:pt idx="184">
                  <c:v>44434</c:v>
                </c:pt>
                <c:pt idx="185">
                  <c:v>44433</c:v>
                </c:pt>
                <c:pt idx="186">
                  <c:v>44432</c:v>
                </c:pt>
                <c:pt idx="187">
                  <c:v>44431</c:v>
                </c:pt>
                <c:pt idx="188">
                  <c:v>44428</c:v>
                </c:pt>
                <c:pt idx="189">
                  <c:v>44427</c:v>
                </c:pt>
                <c:pt idx="190">
                  <c:v>44426</c:v>
                </c:pt>
                <c:pt idx="191">
                  <c:v>44425</c:v>
                </c:pt>
                <c:pt idx="192">
                  <c:v>44424</c:v>
                </c:pt>
                <c:pt idx="193">
                  <c:v>44421</c:v>
                </c:pt>
                <c:pt idx="194">
                  <c:v>44420</c:v>
                </c:pt>
                <c:pt idx="195">
                  <c:v>44419</c:v>
                </c:pt>
                <c:pt idx="196">
                  <c:v>44418</c:v>
                </c:pt>
                <c:pt idx="197">
                  <c:v>44417</c:v>
                </c:pt>
                <c:pt idx="198">
                  <c:v>44414</c:v>
                </c:pt>
                <c:pt idx="199">
                  <c:v>44413</c:v>
                </c:pt>
                <c:pt idx="200">
                  <c:v>44412</c:v>
                </c:pt>
                <c:pt idx="201">
                  <c:v>44411</c:v>
                </c:pt>
                <c:pt idx="202">
                  <c:v>44410</c:v>
                </c:pt>
                <c:pt idx="203">
                  <c:v>44407</c:v>
                </c:pt>
                <c:pt idx="204">
                  <c:v>44406</c:v>
                </c:pt>
                <c:pt idx="205">
                  <c:v>44405</c:v>
                </c:pt>
                <c:pt idx="206">
                  <c:v>44404</c:v>
                </c:pt>
                <c:pt idx="207">
                  <c:v>44403</c:v>
                </c:pt>
                <c:pt idx="208">
                  <c:v>44400</c:v>
                </c:pt>
                <c:pt idx="209">
                  <c:v>44399</c:v>
                </c:pt>
                <c:pt idx="210">
                  <c:v>44398</c:v>
                </c:pt>
                <c:pt idx="211">
                  <c:v>44397</c:v>
                </c:pt>
                <c:pt idx="212">
                  <c:v>44396</c:v>
                </c:pt>
                <c:pt idx="213">
                  <c:v>44393</c:v>
                </c:pt>
                <c:pt idx="214">
                  <c:v>44392</c:v>
                </c:pt>
                <c:pt idx="215">
                  <c:v>44391</c:v>
                </c:pt>
                <c:pt idx="216">
                  <c:v>44390</c:v>
                </c:pt>
                <c:pt idx="217">
                  <c:v>44389</c:v>
                </c:pt>
                <c:pt idx="218">
                  <c:v>44386</c:v>
                </c:pt>
                <c:pt idx="219">
                  <c:v>44385</c:v>
                </c:pt>
                <c:pt idx="220">
                  <c:v>44384</c:v>
                </c:pt>
                <c:pt idx="221">
                  <c:v>44383</c:v>
                </c:pt>
                <c:pt idx="222">
                  <c:v>44382</c:v>
                </c:pt>
                <c:pt idx="223">
                  <c:v>44379</c:v>
                </c:pt>
                <c:pt idx="224">
                  <c:v>44378</c:v>
                </c:pt>
                <c:pt idx="225">
                  <c:v>44377</c:v>
                </c:pt>
                <c:pt idx="226">
                  <c:v>44376</c:v>
                </c:pt>
                <c:pt idx="227">
                  <c:v>44375</c:v>
                </c:pt>
                <c:pt idx="228">
                  <c:v>44372</c:v>
                </c:pt>
                <c:pt idx="229">
                  <c:v>44371</c:v>
                </c:pt>
                <c:pt idx="230">
                  <c:v>44370</c:v>
                </c:pt>
                <c:pt idx="231">
                  <c:v>44369</c:v>
                </c:pt>
                <c:pt idx="232">
                  <c:v>44368</c:v>
                </c:pt>
                <c:pt idx="233">
                  <c:v>44365</c:v>
                </c:pt>
                <c:pt idx="234">
                  <c:v>44364</c:v>
                </c:pt>
                <c:pt idx="235">
                  <c:v>44363</c:v>
                </c:pt>
                <c:pt idx="236">
                  <c:v>44362</c:v>
                </c:pt>
                <c:pt idx="237">
                  <c:v>44358</c:v>
                </c:pt>
                <c:pt idx="238">
                  <c:v>44357</c:v>
                </c:pt>
                <c:pt idx="239">
                  <c:v>44356</c:v>
                </c:pt>
                <c:pt idx="240">
                  <c:v>44355</c:v>
                </c:pt>
                <c:pt idx="241">
                  <c:v>44354</c:v>
                </c:pt>
                <c:pt idx="242">
                  <c:v>44351</c:v>
                </c:pt>
                <c:pt idx="243">
                  <c:v>44350</c:v>
                </c:pt>
                <c:pt idx="244">
                  <c:v>44349</c:v>
                </c:pt>
                <c:pt idx="245">
                  <c:v>44348</c:v>
                </c:pt>
                <c:pt idx="246">
                  <c:v>44347</c:v>
                </c:pt>
                <c:pt idx="247">
                  <c:v>44344</c:v>
                </c:pt>
                <c:pt idx="248">
                  <c:v>44343</c:v>
                </c:pt>
                <c:pt idx="249">
                  <c:v>44342</c:v>
                </c:pt>
                <c:pt idx="250">
                  <c:v>44341</c:v>
                </c:pt>
                <c:pt idx="251">
                  <c:v>44340</c:v>
                </c:pt>
                <c:pt idx="252">
                  <c:v>44337</c:v>
                </c:pt>
                <c:pt idx="253">
                  <c:v>44336</c:v>
                </c:pt>
                <c:pt idx="254">
                  <c:v>44335</c:v>
                </c:pt>
                <c:pt idx="255">
                  <c:v>44334</c:v>
                </c:pt>
                <c:pt idx="256">
                  <c:v>44333</c:v>
                </c:pt>
                <c:pt idx="257">
                  <c:v>44330</c:v>
                </c:pt>
                <c:pt idx="258">
                  <c:v>44329</c:v>
                </c:pt>
                <c:pt idx="259">
                  <c:v>44328</c:v>
                </c:pt>
                <c:pt idx="260">
                  <c:v>44327</c:v>
                </c:pt>
                <c:pt idx="261">
                  <c:v>44326</c:v>
                </c:pt>
                <c:pt idx="262">
                  <c:v>44324</c:v>
                </c:pt>
                <c:pt idx="263">
                  <c:v>44323</c:v>
                </c:pt>
                <c:pt idx="264">
                  <c:v>44322</c:v>
                </c:pt>
                <c:pt idx="265">
                  <c:v>44316</c:v>
                </c:pt>
                <c:pt idx="266">
                  <c:v>44315</c:v>
                </c:pt>
                <c:pt idx="267">
                  <c:v>44314</c:v>
                </c:pt>
                <c:pt idx="268">
                  <c:v>44313</c:v>
                </c:pt>
                <c:pt idx="269">
                  <c:v>44312</c:v>
                </c:pt>
                <c:pt idx="270">
                  <c:v>44311</c:v>
                </c:pt>
                <c:pt idx="271">
                  <c:v>44309</c:v>
                </c:pt>
                <c:pt idx="272">
                  <c:v>44308</c:v>
                </c:pt>
                <c:pt idx="273">
                  <c:v>44307</c:v>
                </c:pt>
                <c:pt idx="274">
                  <c:v>44306</c:v>
                </c:pt>
                <c:pt idx="275">
                  <c:v>44305</c:v>
                </c:pt>
                <c:pt idx="276">
                  <c:v>44302</c:v>
                </c:pt>
                <c:pt idx="277">
                  <c:v>44301</c:v>
                </c:pt>
                <c:pt idx="278">
                  <c:v>44300</c:v>
                </c:pt>
                <c:pt idx="279">
                  <c:v>44299</c:v>
                </c:pt>
                <c:pt idx="280">
                  <c:v>44298</c:v>
                </c:pt>
                <c:pt idx="281">
                  <c:v>44295</c:v>
                </c:pt>
                <c:pt idx="282">
                  <c:v>44294</c:v>
                </c:pt>
                <c:pt idx="283">
                  <c:v>44293</c:v>
                </c:pt>
                <c:pt idx="284">
                  <c:v>44292</c:v>
                </c:pt>
                <c:pt idx="285">
                  <c:v>44288</c:v>
                </c:pt>
                <c:pt idx="286">
                  <c:v>44287</c:v>
                </c:pt>
                <c:pt idx="287">
                  <c:v>44286</c:v>
                </c:pt>
                <c:pt idx="288">
                  <c:v>44285</c:v>
                </c:pt>
                <c:pt idx="289">
                  <c:v>44284</c:v>
                </c:pt>
                <c:pt idx="290">
                  <c:v>44281</c:v>
                </c:pt>
                <c:pt idx="291">
                  <c:v>44280</c:v>
                </c:pt>
                <c:pt idx="292">
                  <c:v>44279</c:v>
                </c:pt>
                <c:pt idx="293">
                  <c:v>44278</c:v>
                </c:pt>
                <c:pt idx="294">
                  <c:v>44277</c:v>
                </c:pt>
                <c:pt idx="295">
                  <c:v>44274</c:v>
                </c:pt>
                <c:pt idx="296">
                  <c:v>44273</c:v>
                </c:pt>
                <c:pt idx="297">
                  <c:v>44272</c:v>
                </c:pt>
                <c:pt idx="298">
                  <c:v>44271</c:v>
                </c:pt>
                <c:pt idx="299">
                  <c:v>44270</c:v>
                </c:pt>
                <c:pt idx="300">
                  <c:v>44267</c:v>
                </c:pt>
                <c:pt idx="301">
                  <c:v>44266</c:v>
                </c:pt>
                <c:pt idx="302">
                  <c:v>44265</c:v>
                </c:pt>
                <c:pt idx="303">
                  <c:v>44264</c:v>
                </c:pt>
                <c:pt idx="304">
                  <c:v>44263</c:v>
                </c:pt>
                <c:pt idx="305">
                  <c:v>44260</c:v>
                </c:pt>
                <c:pt idx="306">
                  <c:v>44259</c:v>
                </c:pt>
                <c:pt idx="307">
                  <c:v>44258</c:v>
                </c:pt>
                <c:pt idx="308">
                  <c:v>44257</c:v>
                </c:pt>
                <c:pt idx="309">
                  <c:v>44256</c:v>
                </c:pt>
                <c:pt idx="310">
                  <c:v>44253</c:v>
                </c:pt>
                <c:pt idx="311">
                  <c:v>44252</c:v>
                </c:pt>
                <c:pt idx="312">
                  <c:v>44251</c:v>
                </c:pt>
                <c:pt idx="313">
                  <c:v>44250</c:v>
                </c:pt>
                <c:pt idx="314">
                  <c:v>44249</c:v>
                </c:pt>
                <c:pt idx="315">
                  <c:v>44247</c:v>
                </c:pt>
                <c:pt idx="316">
                  <c:v>44246</c:v>
                </c:pt>
                <c:pt idx="317">
                  <c:v>44245</c:v>
                </c:pt>
                <c:pt idx="318">
                  <c:v>44239</c:v>
                </c:pt>
                <c:pt idx="319">
                  <c:v>44238</c:v>
                </c:pt>
                <c:pt idx="320">
                  <c:v>44237</c:v>
                </c:pt>
                <c:pt idx="321">
                  <c:v>44236</c:v>
                </c:pt>
                <c:pt idx="322">
                  <c:v>44235</c:v>
                </c:pt>
                <c:pt idx="323">
                  <c:v>44234</c:v>
                </c:pt>
                <c:pt idx="324">
                  <c:v>44232</c:v>
                </c:pt>
                <c:pt idx="325">
                  <c:v>44231</c:v>
                </c:pt>
                <c:pt idx="326">
                  <c:v>44230</c:v>
                </c:pt>
                <c:pt idx="327">
                  <c:v>44229</c:v>
                </c:pt>
                <c:pt idx="328">
                  <c:v>44228</c:v>
                </c:pt>
                <c:pt idx="329">
                  <c:v>44225</c:v>
                </c:pt>
                <c:pt idx="330">
                  <c:v>44224</c:v>
                </c:pt>
                <c:pt idx="331">
                  <c:v>44223</c:v>
                </c:pt>
                <c:pt idx="332">
                  <c:v>44222</c:v>
                </c:pt>
                <c:pt idx="333">
                  <c:v>44221</c:v>
                </c:pt>
                <c:pt idx="334">
                  <c:v>44218</c:v>
                </c:pt>
                <c:pt idx="335">
                  <c:v>44217</c:v>
                </c:pt>
                <c:pt idx="336">
                  <c:v>44216</c:v>
                </c:pt>
                <c:pt idx="337">
                  <c:v>44215</c:v>
                </c:pt>
                <c:pt idx="338">
                  <c:v>44214</c:v>
                </c:pt>
                <c:pt idx="339">
                  <c:v>44211</c:v>
                </c:pt>
                <c:pt idx="340">
                  <c:v>44210</c:v>
                </c:pt>
                <c:pt idx="341">
                  <c:v>44209</c:v>
                </c:pt>
                <c:pt idx="342">
                  <c:v>44208</c:v>
                </c:pt>
                <c:pt idx="343">
                  <c:v>44207</c:v>
                </c:pt>
                <c:pt idx="344">
                  <c:v>44204</c:v>
                </c:pt>
                <c:pt idx="345">
                  <c:v>44203</c:v>
                </c:pt>
                <c:pt idx="346">
                  <c:v>44202</c:v>
                </c:pt>
                <c:pt idx="347">
                  <c:v>44201</c:v>
                </c:pt>
                <c:pt idx="348">
                  <c:v>44200</c:v>
                </c:pt>
                <c:pt idx="349">
                  <c:v>44196</c:v>
                </c:pt>
                <c:pt idx="350">
                  <c:v>44195</c:v>
                </c:pt>
                <c:pt idx="351">
                  <c:v>44194</c:v>
                </c:pt>
                <c:pt idx="352">
                  <c:v>44193</c:v>
                </c:pt>
                <c:pt idx="353">
                  <c:v>44190</c:v>
                </c:pt>
                <c:pt idx="354">
                  <c:v>44189</c:v>
                </c:pt>
                <c:pt idx="355">
                  <c:v>44188</c:v>
                </c:pt>
                <c:pt idx="356">
                  <c:v>44187</c:v>
                </c:pt>
                <c:pt idx="357">
                  <c:v>44186</c:v>
                </c:pt>
                <c:pt idx="358">
                  <c:v>44183</c:v>
                </c:pt>
                <c:pt idx="359">
                  <c:v>44182</c:v>
                </c:pt>
                <c:pt idx="360">
                  <c:v>44181</c:v>
                </c:pt>
                <c:pt idx="361">
                  <c:v>44180</c:v>
                </c:pt>
                <c:pt idx="362">
                  <c:v>44179</c:v>
                </c:pt>
                <c:pt idx="363">
                  <c:v>44176</c:v>
                </c:pt>
                <c:pt idx="364">
                  <c:v>44175</c:v>
                </c:pt>
                <c:pt idx="365">
                  <c:v>44174</c:v>
                </c:pt>
                <c:pt idx="366">
                  <c:v>44173</c:v>
                </c:pt>
                <c:pt idx="367">
                  <c:v>44172</c:v>
                </c:pt>
                <c:pt idx="368">
                  <c:v>44169</c:v>
                </c:pt>
                <c:pt idx="369">
                  <c:v>44168</c:v>
                </c:pt>
                <c:pt idx="370">
                  <c:v>44167</c:v>
                </c:pt>
                <c:pt idx="371">
                  <c:v>44166</c:v>
                </c:pt>
                <c:pt idx="372">
                  <c:v>44165</c:v>
                </c:pt>
                <c:pt idx="373">
                  <c:v>44162</c:v>
                </c:pt>
                <c:pt idx="374">
                  <c:v>44161</c:v>
                </c:pt>
                <c:pt idx="375">
                  <c:v>44160</c:v>
                </c:pt>
                <c:pt idx="376">
                  <c:v>44159</c:v>
                </c:pt>
                <c:pt idx="377">
                  <c:v>44158</c:v>
                </c:pt>
                <c:pt idx="378">
                  <c:v>44155</c:v>
                </c:pt>
                <c:pt idx="379">
                  <c:v>44154</c:v>
                </c:pt>
                <c:pt idx="380">
                  <c:v>44153</c:v>
                </c:pt>
                <c:pt idx="381">
                  <c:v>44152</c:v>
                </c:pt>
                <c:pt idx="382">
                  <c:v>44151</c:v>
                </c:pt>
                <c:pt idx="383">
                  <c:v>44148</c:v>
                </c:pt>
                <c:pt idx="384">
                  <c:v>44147</c:v>
                </c:pt>
                <c:pt idx="385">
                  <c:v>44146</c:v>
                </c:pt>
                <c:pt idx="386">
                  <c:v>44145</c:v>
                </c:pt>
                <c:pt idx="387">
                  <c:v>44144</c:v>
                </c:pt>
                <c:pt idx="388">
                  <c:v>44141</c:v>
                </c:pt>
                <c:pt idx="389">
                  <c:v>44140</c:v>
                </c:pt>
                <c:pt idx="390">
                  <c:v>44139</c:v>
                </c:pt>
                <c:pt idx="391">
                  <c:v>44138</c:v>
                </c:pt>
                <c:pt idx="392">
                  <c:v>44137</c:v>
                </c:pt>
                <c:pt idx="393">
                  <c:v>44134</c:v>
                </c:pt>
                <c:pt idx="394">
                  <c:v>44133</c:v>
                </c:pt>
                <c:pt idx="395">
                  <c:v>44132</c:v>
                </c:pt>
                <c:pt idx="396">
                  <c:v>44131</c:v>
                </c:pt>
                <c:pt idx="397">
                  <c:v>44130</c:v>
                </c:pt>
                <c:pt idx="398">
                  <c:v>44127</c:v>
                </c:pt>
                <c:pt idx="399">
                  <c:v>44126</c:v>
                </c:pt>
                <c:pt idx="400">
                  <c:v>44125</c:v>
                </c:pt>
                <c:pt idx="401">
                  <c:v>44124</c:v>
                </c:pt>
                <c:pt idx="402">
                  <c:v>44123</c:v>
                </c:pt>
                <c:pt idx="403">
                  <c:v>44120</c:v>
                </c:pt>
                <c:pt idx="404">
                  <c:v>44119</c:v>
                </c:pt>
                <c:pt idx="405">
                  <c:v>44118</c:v>
                </c:pt>
                <c:pt idx="406">
                  <c:v>44117</c:v>
                </c:pt>
                <c:pt idx="407">
                  <c:v>44116</c:v>
                </c:pt>
                <c:pt idx="408">
                  <c:v>44114</c:v>
                </c:pt>
                <c:pt idx="409">
                  <c:v>44113</c:v>
                </c:pt>
                <c:pt idx="410">
                  <c:v>44104</c:v>
                </c:pt>
                <c:pt idx="411">
                  <c:v>44103</c:v>
                </c:pt>
                <c:pt idx="412">
                  <c:v>44102</c:v>
                </c:pt>
                <c:pt idx="413">
                  <c:v>44101</c:v>
                </c:pt>
                <c:pt idx="414">
                  <c:v>44099</c:v>
                </c:pt>
                <c:pt idx="415">
                  <c:v>44098</c:v>
                </c:pt>
                <c:pt idx="416">
                  <c:v>44097</c:v>
                </c:pt>
                <c:pt idx="417">
                  <c:v>44096</c:v>
                </c:pt>
                <c:pt idx="418">
                  <c:v>44095</c:v>
                </c:pt>
                <c:pt idx="419">
                  <c:v>44092</c:v>
                </c:pt>
                <c:pt idx="420">
                  <c:v>44091</c:v>
                </c:pt>
                <c:pt idx="421">
                  <c:v>44090</c:v>
                </c:pt>
                <c:pt idx="422">
                  <c:v>44089</c:v>
                </c:pt>
                <c:pt idx="423">
                  <c:v>44088</c:v>
                </c:pt>
                <c:pt idx="424">
                  <c:v>44085</c:v>
                </c:pt>
                <c:pt idx="425">
                  <c:v>44084</c:v>
                </c:pt>
                <c:pt idx="426">
                  <c:v>44083</c:v>
                </c:pt>
                <c:pt idx="427">
                  <c:v>44082</c:v>
                </c:pt>
                <c:pt idx="428">
                  <c:v>44081</c:v>
                </c:pt>
                <c:pt idx="429">
                  <c:v>44078</c:v>
                </c:pt>
                <c:pt idx="430">
                  <c:v>44077</c:v>
                </c:pt>
                <c:pt idx="431">
                  <c:v>44076</c:v>
                </c:pt>
                <c:pt idx="432">
                  <c:v>44075</c:v>
                </c:pt>
                <c:pt idx="433">
                  <c:v>44074</c:v>
                </c:pt>
                <c:pt idx="434">
                  <c:v>44071</c:v>
                </c:pt>
                <c:pt idx="435">
                  <c:v>44070</c:v>
                </c:pt>
                <c:pt idx="436">
                  <c:v>44069</c:v>
                </c:pt>
                <c:pt idx="437">
                  <c:v>44068</c:v>
                </c:pt>
                <c:pt idx="438">
                  <c:v>44067</c:v>
                </c:pt>
                <c:pt idx="439">
                  <c:v>44064</c:v>
                </c:pt>
                <c:pt idx="440">
                  <c:v>44063</c:v>
                </c:pt>
                <c:pt idx="441">
                  <c:v>44062</c:v>
                </c:pt>
                <c:pt idx="442">
                  <c:v>44061</c:v>
                </c:pt>
                <c:pt idx="443">
                  <c:v>44060</c:v>
                </c:pt>
                <c:pt idx="444">
                  <c:v>44057</c:v>
                </c:pt>
                <c:pt idx="445">
                  <c:v>44056</c:v>
                </c:pt>
                <c:pt idx="446">
                  <c:v>44055</c:v>
                </c:pt>
                <c:pt idx="447">
                  <c:v>44054</c:v>
                </c:pt>
                <c:pt idx="448">
                  <c:v>44053</c:v>
                </c:pt>
                <c:pt idx="449">
                  <c:v>44050</c:v>
                </c:pt>
                <c:pt idx="450">
                  <c:v>44049</c:v>
                </c:pt>
                <c:pt idx="451">
                  <c:v>44048</c:v>
                </c:pt>
                <c:pt idx="452">
                  <c:v>44047</c:v>
                </c:pt>
                <c:pt idx="453">
                  <c:v>44046</c:v>
                </c:pt>
                <c:pt idx="454">
                  <c:v>44043</c:v>
                </c:pt>
                <c:pt idx="455">
                  <c:v>44042</c:v>
                </c:pt>
                <c:pt idx="456">
                  <c:v>44041</c:v>
                </c:pt>
                <c:pt idx="457">
                  <c:v>44040</c:v>
                </c:pt>
                <c:pt idx="458">
                  <c:v>44039</c:v>
                </c:pt>
                <c:pt idx="459">
                  <c:v>44036</c:v>
                </c:pt>
                <c:pt idx="460">
                  <c:v>44035</c:v>
                </c:pt>
                <c:pt idx="461">
                  <c:v>44034</c:v>
                </c:pt>
                <c:pt idx="462">
                  <c:v>44033</c:v>
                </c:pt>
                <c:pt idx="463">
                  <c:v>44032</c:v>
                </c:pt>
                <c:pt idx="464">
                  <c:v>44029</c:v>
                </c:pt>
                <c:pt idx="465">
                  <c:v>44028</c:v>
                </c:pt>
                <c:pt idx="466">
                  <c:v>44027</c:v>
                </c:pt>
                <c:pt idx="467">
                  <c:v>44026</c:v>
                </c:pt>
                <c:pt idx="468">
                  <c:v>44025</c:v>
                </c:pt>
                <c:pt idx="469">
                  <c:v>44022</c:v>
                </c:pt>
                <c:pt idx="470">
                  <c:v>44021</c:v>
                </c:pt>
                <c:pt idx="471">
                  <c:v>44020</c:v>
                </c:pt>
                <c:pt idx="472">
                  <c:v>44019</c:v>
                </c:pt>
                <c:pt idx="473">
                  <c:v>44018</c:v>
                </c:pt>
                <c:pt idx="474">
                  <c:v>44015</c:v>
                </c:pt>
                <c:pt idx="475">
                  <c:v>44014</c:v>
                </c:pt>
                <c:pt idx="476">
                  <c:v>44013</c:v>
                </c:pt>
                <c:pt idx="477">
                  <c:v>44012</c:v>
                </c:pt>
                <c:pt idx="478">
                  <c:v>44011</c:v>
                </c:pt>
                <c:pt idx="479">
                  <c:v>44010</c:v>
                </c:pt>
                <c:pt idx="480">
                  <c:v>44006</c:v>
                </c:pt>
                <c:pt idx="481">
                  <c:v>44005</c:v>
                </c:pt>
                <c:pt idx="482">
                  <c:v>44004</c:v>
                </c:pt>
                <c:pt idx="483">
                  <c:v>44001</c:v>
                </c:pt>
                <c:pt idx="484">
                  <c:v>44000</c:v>
                </c:pt>
                <c:pt idx="485">
                  <c:v>43999</c:v>
                </c:pt>
                <c:pt idx="486">
                  <c:v>43998</c:v>
                </c:pt>
                <c:pt idx="487">
                  <c:v>43997</c:v>
                </c:pt>
                <c:pt idx="488">
                  <c:v>43994</c:v>
                </c:pt>
                <c:pt idx="489">
                  <c:v>43993</c:v>
                </c:pt>
                <c:pt idx="490">
                  <c:v>43992</c:v>
                </c:pt>
                <c:pt idx="491">
                  <c:v>43991</c:v>
                </c:pt>
                <c:pt idx="492">
                  <c:v>43990</c:v>
                </c:pt>
                <c:pt idx="493">
                  <c:v>43987</c:v>
                </c:pt>
                <c:pt idx="494">
                  <c:v>43986</c:v>
                </c:pt>
                <c:pt idx="495">
                  <c:v>43985</c:v>
                </c:pt>
                <c:pt idx="496">
                  <c:v>43984</c:v>
                </c:pt>
                <c:pt idx="497">
                  <c:v>43983</c:v>
                </c:pt>
                <c:pt idx="498">
                  <c:v>43980</c:v>
                </c:pt>
                <c:pt idx="499">
                  <c:v>43979</c:v>
                </c:pt>
                <c:pt idx="500">
                  <c:v>43978</c:v>
                </c:pt>
                <c:pt idx="501">
                  <c:v>43977</c:v>
                </c:pt>
                <c:pt idx="502">
                  <c:v>43976</c:v>
                </c:pt>
                <c:pt idx="503">
                  <c:v>43973</c:v>
                </c:pt>
                <c:pt idx="504">
                  <c:v>43972</c:v>
                </c:pt>
                <c:pt idx="505">
                  <c:v>43971</c:v>
                </c:pt>
                <c:pt idx="506">
                  <c:v>43970</c:v>
                </c:pt>
                <c:pt idx="507">
                  <c:v>43969</c:v>
                </c:pt>
                <c:pt idx="508">
                  <c:v>43966</c:v>
                </c:pt>
                <c:pt idx="509">
                  <c:v>43965</c:v>
                </c:pt>
                <c:pt idx="510">
                  <c:v>43964</c:v>
                </c:pt>
                <c:pt idx="511">
                  <c:v>43963</c:v>
                </c:pt>
                <c:pt idx="512">
                  <c:v>43962</c:v>
                </c:pt>
                <c:pt idx="513">
                  <c:v>43960</c:v>
                </c:pt>
                <c:pt idx="514">
                  <c:v>43959</c:v>
                </c:pt>
                <c:pt idx="515">
                  <c:v>43958</c:v>
                </c:pt>
                <c:pt idx="516">
                  <c:v>43957</c:v>
                </c:pt>
                <c:pt idx="517">
                  <c:v>43951</c:v>
                </c:pt>
                <c:pt idx="518">
                  <c:v>43950</c:v>
                </c:pt>
                <c:pt idx="519">
                  <c:v>43949</c:v>
                </c:pt>
                <c:pt idx="520">
                  <c:v>43948</c:v>
                </c:pt>
                <c:pt idx="521">
                  <c:v>43947</c:v>
                </c:pt>
                <c:pt idx="522">
                  <c:v>43945</c:v>
                </c:pt>
                <c:pt idx="523">
                  <c:v>43944</c:v>
                </c:pt>
                <c:pt idx="524">
                  <c:v>43943</c:v>
                </c:pt>
                <c:pt idx="525">
                  <c:v>43942</c:v>
                </c:pt>
                <c:pt idx="526">
                  <c:v>43941</c:v>
                </c:pt>
                <c:pt idx="527">
                  <c:v>43938</c:v>
                </c:pt>
                <c:pt idx="528">
                  <c:v>43937</c:v>
                </c:pt>
                <c:pt idx="529">
                  <c:v>43936</c:v>
                </c:pt>
                <c:pt idx="530">
                  <c:v>43935</c:v>
                </c:pt>
                <c:pt idx="531">
                  <c:v>43934</c:v>
                </c:pt>
                <c:pt idx="532">
                  <c:v>43931</c:v>
                </c:pt>
                <c:pt idx="533">
                  <c:v>43930</c:v>
                </c:pt>
                <c:pt idx="534">
                  <c:v>43929</c:v>
                </c:pt>
                <c:pt idx="535">
                  <c:v>43928</c:v>
                </c:pt>
                <c:pt idx="536">
                  <c:v>43924</c:v>
                </c:pt>
                <c:pt idx="537">
                  <c:v>43923</c:v>
                </c:pt>
                <c:pt idx="538">
                  <c:v>43922</c:v>
                </c:pt>
                <c:pt idx="539">
                  <c:v>43921</c:v>
                </c:pt>
                <c:pt idx="540">
                  <c:v>43920</c:v>
                </c:pt>
                <c:pt idx="541">
                  <c:v>43917</c:v>
                </c:pt>
                <c:pt idx="542">
                  <c:v>43916</c:v>
                </c:pt>
                <c:pt idx="543">
                  <c:v>43915</c:v>
                </c:pt>
                <c:pt idx="544">
                  <c:v>43914</c:v>
                </c:pt>
                <c:pt idx="545">
                  <c:v>43913</c:v>
                </c:pt>
                <c:pt idx="546">
                  <c:v>43910</c:v>
                </c:pt>
                <c:pt idx="547">
                  <c:v>43909</c:v>
                </c:pt>
                <c:pt idx="548">
                  <c:v>43908</c:v>
                </c:pt>
                <c:pt idx="549">
                  <c:v>43907</c:v>
                </c:pt>
                <c:pt idx="550">
                  <c:v>43906</c:v>
                </c:pt>
                <c:pt idx="551">
                  <c:v>43903</c:v>
                </c:pt>
                <c:pt idx="552">
                  <c:v>43902</c:v>
                </c:pt>
                <c:pt idx="553">
                  <c:v>43901</c:v>
                </c:pt>
                <c:pt idx="554">
                  <c:v>43900</c:v>
                </c:pt>
                <c:pt idx="555">
                  <c:v>43899</c:v>
                </c:pt>
                <c:pt idx="556">
                  <c:v>43896</c:v>
                </c:pt>
                <c:pt idx="557">
                  <c:v>43895</c:v>
                </c:pt>
                <c:pt idx="558">
                  <c:v>43894</c:v>
                </c:pt>
                <c:pt idx="559">
                  <c:v>43893</c:v>
                </c:pt>
                <c:pt idx="560">
                  <c:v>43892</c:v>
                </c:pt>
                <c:pt idx="561">
                  <c:v>43889</c:v>
                </c:pt>
                <c:pt idx="562">
                  <c:v>43888</c:v>
                </c:pt>
                <c:pt idx="563">
                  <c:v>43887</c:v>
                </c:pt>
                <c:pt idx="564">
                  <c:v>43886</c:v>
                </c:pt>
                <c:pt idx="565">
                  <c:v>43885</c:v>
                </c:pt>
                <c:pt idx="566">
                  <c:v>43882</c:v>
                </c:pt>
                <c:pt idx="567">
                  <c:v>43881</c:v>
                </c:pt>
                <c:pt idx="568">
                  <c:v>43880</c:v>
                </c:pt>
                <c:pt idx="569">
                  <c:v>43879</c:v>
                </c:pt>
                <c:pt idx="570">
                  <c:v>43878</c:v>
                </c:pt>
                <c:pt idx="571">
                  <c:v>43875</c:v>
                </c:pt>
                <c:pt idx="572">
                  <c:v>43874</c:v>
                </c:pt>
                <c:pt idx="573">
                  <c:v>43873</c:v>
                </c:pt>
                <c:pt idx="574">
                  <c:v>43872</c:v>
                </c:pt>
                <c:pt idx="575">
                  <c:v>43871</c:v>
                </c:pt>
                <c:pt idx="576">
                  <c:v>43868</c:v>
                </c:pt>
                <c:pt idx="577">
                  <c:v>43867</c:v>
                </c:pt>
                <c:pt idx="578">
                  <c:v>43866</c:v>
                </c:pt>
                <c:pt idx="579">
                  <c:v>43865</c:v>
                </c:pt>
                <c:pt idx="580">
                  <c:v>43864</c:v>
                </c:pt>
                <c:pt idx="581">
                  <c:v>43853</c:v>
                </c:pt>
                <c:pt idx="582">
                  <c:v>43852</c:v>
                </c:pt>
                <c:pt idx="583">
                  <c:v>43851</c:v>
                </c:pt>
                <c:pt idx="584">
                  <c:v>43850</c:v>
                </c:pt>
                <c:pt idx="585">
                  <c:v>43849</c:v>
                </c:pt>
                <c:pt idx="586">
                  <c:v>43847</c:v>
                </c:pt>
                <c:pt idx="587">
                  <c:v>43846</c:v>
                </c:pt>
                <c:pt idx="588">
                  <c:v>43845</c:v>
                </c:pt>
                <c:pt idx="589">
                  <c:v>43844</c:v>
                </c:pt>
                <c:pt idx="590">
                  <c:v>43843</c:v>
                </c:pt>
                <c:pt idx="591">
                  <c:v>43840</c:v>
                </c:pt>
                <c:pt idx="592">
                  <c:v>43839</c:v>
                </c:pt>
                <c:pt idx="593">
                  <c:v>43838</c:v>
                </c:pt>
                <c:pt idx="594">
                  <c:v>43837</c:v>
                </c:pt>
                <c:pt idx="595">
                  <c:v>43836</c:v>
                </c:pt>
                <c:pt idx="596">
                  <c:v>43833</c:v>
                </c:pt>
                <c:pt idx="597">
                  <c:v>43832</c:v>
                </c:pt>
              </c:numCache>
            </c:numRef>
          </c:cat>
          <c:val>
            <c:numRef>
              <c:f>Sheet2!$H$3:$H$600</c:f>
              <c:numCache>
                <c:formatCode>General</c:formatCode>
                <c:ptCount val="598"/>
                <c:pt idx="0">
                  <c:v>-160.66</c:v>
                </c:pt>
                <c:pt idx="1">
                  <c:v>-167.27</c:v>
                </c:pt>
                <c:pt idx="2">
                  <c:v>-144.35</c:v>
                </c:pt>
                <c:pt idx="3">
                  <c:v>-115.9</c:v>
                </c:pt>
                <c:pt idx="4">
                  <c:v>-131.13999999999999</c:v>
                </c:pt>
                <c:pt idx="5">
                  <c:v>-119.87</c:v>
                </c:pt>
                <c:pt idx="6">
                  <c:v>-141.69</c:v>
                </c:pt>
                <c:pt idx="7">
                  <c:v>-155.22999999999999</c:v>
                </c:pt>
                <c:pt idx="8">
                  <c:v>-171.12</c:v>
                </c:pt>
                <c:pt idx="9">
                  <c:v>-142.99</c:v>
                </c:pt>
                <c:pt idx="10">
                  <c:v>-154.1</c:v>
                </c:pt>
                <c:pt idx="11">
                  <c:v>-194.51999999999998</c:v>
                </c:pt>
                <c:pt idx="12">
                  <c:v>-187.45999999999998</c:v>
                </c:pt>
                <c:pt idx="13">
                  <c:v>-155.16</c:v>
                </c:pt>
                <c:pt idx="14">
                  <c:v>-156.37</c:v>
                </c:pt>
                <c:pt idx="15">
                  <c:v>-97.68</c:v>
                </c:pt>
                <c:pt idx="16">
                  <c:v>-150.36000000000001</c:v>
                </c:pt>
                <c:pt idx="17">
                  <c:v>-143.04</c:v>
                </c:pt>
                <c:pt idx="18">
                  <c:v>-118.91</c:v>
                </c:pt>
                <c:pt idx="19">
                  <c:v>-128.19999999999999</c:v>
                </c:pt>
                <c:pt idx="20">
                  <c:v>-117.83000000000001</c:v>
                </c:pt>
                <c:pt idx="21">
                  <c:v>-79.069999999999993</c:v>
                </c:pt>
                <c:pt idx="22">
                  <c:v>-76.72999999999999</c:v>
                </c:pt>
                <c:pt idx="23">
                  <c:v>-41.670000000000016</c:v>
                </c:pt>
                <c:pt idx="24">
                  <c:v>26.720000000000027</c:v>
                </c:pt>
                <c:pt idx="25">
                  <c:v>14.089999999999975</c:v>
                </c:pt>
                <c:pt idx="26">
                  <c:v>-9.9300000000000068</c:v>
                </c:pt>
                <c:pt idx="27">
                  <c:v>0.68999999999999773</c:v>
                </c:pt>
                <c:pt idx="28">
                  <c:v>42.259999999999991</c:v>
                </c:pt>
                <c:pt idx="29">
                  <c:v>34.160000000000025</c:v>
                </c:pt>
                <c:pt idx="30">
                  <c:v>15.519999999999982</c:v>
                </c:pt>
                <c:pt idx="31">
                  <c:v>22.430000000000007</c:v>
                </c:pt>
                <c:pt idx="32">
                  <c:v>95.62</c:v>
                </c:pt>
                <c:pt idx="33">
                  <c:v>115.14999999999998</c:v>
                </c:pt>
                <c:pt idx="34">
                  <c:v>129.32999999999998</c:v>
                </c:pt>
                <c:pt idx="35">
                  <c:v>141.41000000000003</c:v>
                </c:pt>
                <c:pt idx="36">
                  <c:v>108.04000000000002</c:v>
                </c:pt>
                <c:pt idx="37">
                  <c:v>94.550000000000011</c:v>
                </c:pt>
                <c:pt idx="38">
                  <c:v>100.95999999999998</c:v>
                </c:pt>
                <c:pt idx="39">
                  <c:v>134.85000000000002</c:v>
                </c:pt>
                <c:pt idx="40">
                  <c:v>153.39999999999998</c:v>
                </c:pt>
                <c:pt idx="41">
                  <c:v>135.26</c:v>
                </c:pt>
                <c:pt idx="42">
                  <c:v>127.88999999999999</c:v>
                </c:pt>
                <c:pt idx="43">
                  <c:v>112.13</c:v>
                </c:pt>
                <c:pt idx="44">
                  <c:v>155.60000000000002</c:v>
                </c:pt>
                <c:pt idx="45">
                  <c:v>108.02999999999997</c:v>
                </c:pt>
                <c:pt idx="46">
                  <c:v>85.889999999999986</c:v>
                </c:pt>
                <c:pt idx="47">
                  <c:v>73.449999999999989</c:v>
                </c:pt>
                <c:pt idx="48">
                  <c:v>56.44</c:v>
                </c:pt>
                <c:pt idx="49">
                  <c:v>83.54000000000002</c:v>
                </c:pt>
                <c:pt idx="50">
                  <c:v>101.72000000000003</c:v>
                </c:pt>
                <c:pt idx="51">
                  <c:v>129.5</c:v>
                </c:pt>
                <c:pt idx="52">
                  <c:v>115.19</c:v>
                </c:pt>
                <c:pt idx="53">
                  <c:v>185.08999999999997</c:v>
                </c:pt>
                <c:pt idx="54">
                  <c:v>234.07000000000005</c:v>
                </c:pt>
                <c:pt idx="55">
                  <c:v>309.84000000000003</c:v>
                </c:pt>
                <c:pt idx="56">
                  <c:v>253.11</c:v>
                </c:pt>
                <c:pt idx="57">
                  <c:v>270.10000000000002</c:v>
                </c:pt>
                <c:pt idx="58">
                  <c:v>313.10000000000002</c:v>
                </c:pt>
                <c:pt idx="59">
                  <c:v>297.11</c:v>
                </c:pt>
                <c:pt idx="60">
                  <c:v>286.72000000000003</c:v>
                </c:pt>
                <c:pt idx="61">
                  <c:v>237.70000000000005</c:v>
                </c:pt>
                <c:pt idx="62">
                  <c:v>308.01</c:v>
                </c:pt>
                <c:pt idx="63">
                  <c:v>360.26</c:v>
                </c:pt>
                <c:pt idx="64">
                  <c:v>376.34000000000003</c:v>
                </c:pt>
                <c:pt idx="65">
                  <c:v>371.33000000000004</c:v>
                </c:pt>
                <c:pt idx="66">
                  <c:v>377.61</c:v>
                </c:pt>
                <c:pt idx="67">
                  <c:v>370.62</c:v>
                </c:pt>
                <c:pt idx="68">
                  <c:v>364.67999999999995</c:v>
                </c:pt>
                <c:pt idx="69">
                  <c:v>366.46000000000004</c:v>
                </c:pt>
                <c:pt idx="70">
                  <c:v>339.89</c:v>
                </c:pt>
                <c:pt idx="71">
                  <c:v>376.39</c:v>
                </c:pt>
                <c:pt idx="72">
                  <c:v>284.22000000000003</c:v>
                </c:pt>
                <c:pt idx="73">
                  <c:v>316.88</c:v>
                </c:pt>
                <c:pt idx="74">
                  <c:v>261.36</c:v>
                </c:pt>
                <c:pt idx="75">
                  <c:v>209.01999999999998</c:v>
                </c:pt>
                <c:pt idx="76">
                  <c:v>93.029999999999973</c:v>
                </c:pt>
                <c:pt idx="77">
                  <c:v>93.029999999999973</c:v>
                </c:pt>
                <c:pt idx="78">
                  <c:v>82.19</c:v>
                </c:pt>
                <c:pt idx="79">
                  <c:v>145.63</c:v>
                </c:pt>
                <c:pt idx="80">
                  <c:v>147.55000000000001</c:v>
                </c:pt>
                <c:pt idx="81">
                  <c:v>163.95999999999998</c:v>
                </c:pt>
                <c:pt idx="82">
                  <c:v>196.26</c:v>
                </c:pt>
                <c:pt idx="83">
                  <c:v>171.54000000000002</c:v>
                </c:pt>
                <c:pt idx="84">
                  <c:v>188.82</c:v>
                </c:pt>
                <c:pt idx="85">
                  <c:v>209.95</c:v>
                </c:pt>
                <c:pt idx="86">
                  <c:v>191.01999999999998</c:v>
                </c:pt>
                <c:pt idx="87">
                  <c:v>195.14</c:v>
                </c:pt>
                <c:pt idx="88">
                  <c:v>239.67999999999995</c:v>
                </c:pt>
                <c:pt idx="89">
                  <c:v>228.98000000000002</c:v>
                </c:pt>
                <c:pt idx="90">
                  <c:v>203.23000000000002</c:v>
                </c:pt>
                <c:pt idx="91">
                  <c:v>200.87</c:v>
                </c:pt>
                <c:pt idx="92">
                  <c:v>231.33000000000004</c:v>
                </c:pt>
                <c:pt idx="93">
                  <c:v>275.09000000000003</c:v>
                </c:pt>
                <c:pt idx="94">
                  <c:v>294.89999999999998</c:v>
                </c:pt>
                <c:pt idx="95">
                  <c:v>362.22</c:v>
                </c:pt>
                <c:pt idx="96">
                  <c:v>355.61</c:v>
                </c:pt>
                <c:pt idx="97">
                  <c:v>371.59000000000003</c:v>
                </c:pt>
                <c:pt idx="98">
                  <c:v>391.74</c:v>
                </c:pt>
                <c:pt idx="99">
                  <c:v>410.67999999999995</c:v>
                </c:pt>
                <c:pt idx="100">
                  <c:v>400.48</c:v>
                </c:pt>
                <c:pt idx="101">
                  <c:v>393.12</c:v>
                </c:pt>
                <c:pt idx="102">
                  <c:v>444.26</c:v>
                </c:pt>
                <c:pt idx="103">
                  <c:v>460.57000000000005</c:v>
                </c:pt>
                <c:pt idx="104">
                  <c:v>467.33000000000004</c:v>
                </c:pt>
                <c:pt idx="105">
                  <c:v>476.72</c:v>
                </c:pt>
                <c:pt idx="106">
                  <c:v>552.17999999999995</c:v>
                </c:pt>
                <c:pt idx="107">
                  <c:v>580.98</c:v>
                </c:pt>
                <c:pt idx="108">
                  <c:v>577.73</c:v>
                </c:pt>
                <c:pt idx="109">
                  <c:v>585.44000000000005</c:v>
                </c:pt>
                <c:pt idx="110">
                  <c:v>578.01</c:v>
                </c:pt>
                <c:pt idx="111">
                  <c:v>539.42999999999995</c:v>
                </c:pt>
                <c:pt idx="112">
                  <c:v>562.77</c:v>
                </c:pt>
                <c:pt idx="113">
                  <c:v>581.54</c:v>
                </c:pt>
                <c:pt idx="114">
                  <c:v>595.70000000000005</c:v>
                </c:pt>
                <c:pt idx="115">
                  <c:v>610.5</c:v>
                </c:pt>
                <c:pt idx="116">
                  <c:v>624.49</c:v>
                </c:pt>
                <c:pt idx="117">
                  <c:v>622.1</c:v>
                </c:pt>
                <c:pt idx="118">
                  <c:v>604.35</c:v>
                </c:pt>
                <c:pt idx="119">
                  <c:v>579.54</c:v>
                </c:pt>
                <c:pt idx="120">
                  <c:v>546.27</c:v>
                </c:pt>
                <c:pt idx="121">
                  <c:v>537.47</c:v>
                </c:pt>
                <c:pt idx="122">
                  <c:v>529.07000000000005</c:v>
                </c:pt>
                <c:pt idx="123">
                  <c:v>455.03</c:v>
                </c:pt>
                <c:pt idx="124">
                  <c:v>433.55999999999995</c:v>
                </c:pt>
                <c:pt idx="125">
                  <c:v>402.03999999999996</c:v>
                </c:pt>
                <c:pt idx="126">
                  <c:v>403.66999999999996</c:v>
                </c:pt>
                <c:pt idx="127">
                  <c:v>402.74</c:v>
                </c:pt>
                <c:pt idx="128">
                  <c:v>376.08000000000004</c:v>
                </c:pt>
                <c:pt idx="129">
                  <c:v>352.01</c:v>
                </c:pt>
                <c:pt idx="130">
                  <c:v>274.07000000000005</c:v>
                </c:pt>
                <c:pt idx="131">
                  <c:v>200.82999999999998</c:v>
                </c:pt>
                <c:pt idx="132">
                  <c:v>247.86</c:v>
                </c:pt>
                <c:pt idx="133">
                  <c:v>232.15999999999997</c:v>
                </c:pt>
                <c:pt idx="134">
                  <c:v>74.45999999999998</c:v>
                </c:pt>
                <c:pt idx="135">
                  <c:v>216.42999999999995</c:v>
                </c:pt>
                <c:pt idx="136">
                  <c:v>234.46000000000004</c:v>
                </c:pt>
                <c:pt idx="137">
                  <c:v>199.83999999999997</c:v>
                </c:pt>
                <c:pt idx="138">
                  <c:v>226.19000000000005</c:v>
                </c:pt>
                <c:pt idx="139">
                  <c:v>234.66999999999996</c:v>
                </c:pt>
                <c:pt idx="140">
                  <c:v>212.49</c:v>
                </c:pt>
                <c:pt idx="141">
                  <c:v>318.71000000000004</c:v>
                </c:pt>
                <c:pt idx="142">
                  <c:v>298.39</c:v>
                </c:pt>
                <c:pt idx="143">
                  <c:v>226.36</c:v>
                </c:pt>
                <c:pt idx="144">
                  <c:v>269.24</c:v>
                </c:pt>
                <c:pt idx="145">
                  <c:v>374.27</c:v>
                </c:pt>
                <c:pt idx="146">
                  <c:v>419.83000000000004</c:v>
                </c:pt>
                <c:pt idx="147">
                  <c:v>426.64</c:v>
                </c:pt>
                <c:pt idx="148">
                  <c:v>521.02</c:v>
                </c:pt>
                <c:pt idx="149">
                  <c:v>532.58000000000004</c:v>
                </c:pt>
                <c:pt idx="150">
                  <c:v>582</c:v>
                </c:pt>
                <c:pt idx="151">
                  <c:v>638.6</c:v>
                </c:pt>
                <c:pt idx="152">
                  <c:v>646.58000000000004</c:v>
                </c:pt>
                <c:pt idx="153">
                  <c:v>628.48</c:v>
                </c:pt>
                <c:pt idx="154">
                  <c:v>613.9</c:v>
                </c:pt>
                <c:pt idx="155">
                  <c:v>618.04</c:v>
                </c:pt>
                <c:pt idx="156">
                  <c:v>724.69</c:v>
                </c:pt>
                <c:pt idx="157">
                  <c:v>791.2</c:v>
                </c:pt>
                <c:pt idx="158">
                  <c:v>782.61999999999989</c:v>
                </c:pt>
                <c:pt idx="159">
                  <c:v>800.91000000000008</c:v>
                </c:pt>
                <c:pt idx="160">
                  <c:v>810.3900000000001</c:v>
                </c:pt>
                <c:pt idx="161">
                  <c:v>804.46</c:v>
                </c:pt>
                <c:pt idx="162">
                  <c:v>771.90000000000009</c:v>
                </c:pt>
                <c:pt idx="163">
                  <c:v>800.72</c:v>
                </c:pt>
                <c:pt idx="164">
                  <c:v>808.92000000000007</c:v>
                </c:pt>
                <c:pt idx="165">
                  <c:v>887.36999999999989</c:v>
                </c:pt>
                <c:pt idx="166">
                  <c:v>901.52</c:v>
                </c:pt>
                <c:pt idx="167">
                  <c:v>893.56</c:v>
                </c:pt>
                <c:pt idx="168">
                  <c:v>811.41000000000008</c:v>
                </c:pt>
                <c:pt idx="169">
                  <c:v>713.47</c:v>
                </c:pt>
                <c:pt idx="170">
                  <c:v>643.14</c:v>
                </c:pt>
                <c:pt idx="171">
                  <c:v>670.79</c:v>
                </c:pt>
                <c:pt idx="172">
                  <c:v>703.47</c:v>
                </c:pt>
                <c:pt idx="173">
                  <c:v>676.89</c:v>
                </c:pt>
                <c:pt idx="174">
                  <c:v>673.89</c:v>
                </c:pt>
                <c:pt idx="175">
                  <c:v>662.84</c:v>
                </c:pt>
                <c:pt idx="176">
                  <c:v>656.28</c:v>
                </c:pt>
                <c:pt idx="177">
                  <c:v>648.20000000000005</c:v>
                </c:pt>
                <c:pt idx="178">
                  <c:v>618.47</c:v>
                </c:pt>
                <c:pt idx="179">
                  <c:v>593.01</c:v>
                </c:pt>
                <c:pt idx="180">
                  <c:v>639.11</c:v>
                </c:pt>
                <c:pt idx="181">
                  <c:v>603.86</c:v>
                </c:pt>
                <c:pt idx="182">
                  <c:v>605.16</c:v>
                </c:pt>
                <c:pt idx="183">
                  <c:v>611.12</c:v>
                </c:pt>
                <c:pt idx="184">
                  <c:v>634.48</c:v>
                </c:pt>
                <c:pt idx="185">
                  <c:v>695.16</c:v>
                </c:pt>
                <c:pt idx="186">
                  <c:v>709.45</c:v>
                </c:pt>
                <c:pt idx="187">
                  <c:v>731.24</c:v>
                </c:pt>
                <c:pt idx="188">
                  <c:v>713.29</c:v>
                </c:pt>
                <c:pt idx="189">
                  <c:v>719.95</c:v>
                </c:pt>
                <c:pt idx="190">
                  <c:v>672.6</c:v>
                </c:pt>
                <c:pt idx="191">
                  <c:v>726.42000000000007</c:v>
                </c:pt>
                <c:pt idx="192">
                  <c:v>708.66</c:v>
                </c:pt>
                <c:pt idx="193">
                  <c:v>753.79</c:v>
                </c:pt>
                <c:pt idx="194">
                  <c:v>766.29</c:v>
                </c:pt>
                <c:pt idx="195">
                  <c:v>766.82999999999993</c:v>
                </c:pt>
                <c:pt idx="196">
                  <c:v>712.06</c:v>
                </c:pt>
                <c:pt idx="197">
                  <c:v>660.48</c:v>
                </c:pt>
                <c:pt idx="198">
                  <c:v>633.46</c:v>
                </c:pt>
                <c:pt idx="199">
                  <c:v>643.24</c:v>
                </c:pt>
                <c:pt idx="200">
                  <c:v>580.54</c:v>
                </c:pt>
                <c:pt idx="201">
                  <c:v>487.15</c:v>
                </c:pt>
                <c:pt idx="202">
                  <c:v>604.1</c:v>
                </c:pt>
                <c:pt idx="203">
                  <c:v>783.86999999999989</c:v>
                </c:pt>
                <c:pt idx="204">
                  <c:v>631.64</c:v>
                </c:pt>
                <c:pt idx="205">
                  <c:v>544.51</c:v>
                </c:pt>
                <c:pt idx="206">
                  <c:v>567.16999999999996</c:v>
                </c:pt>
                <c:pt idx="207">
                  <c:v>528.9</c:v>
                </c:pt>
                <c:pt idx="208">
                  <c:v>498.27</c:v>
                </c:pt>
                <c:pt idx="209">
                  <c:v>453.86</c:v>
                </c:pt>
                <c:pt idx="210">
                  <c:v>435.01</c:v>
                </c:pt>
                <c:pt idx="211">
                  <c:v>399.78</c:v>
                </c:pt>
                <c:pt idx="212">
                  <c:v>423.41999999999996</c:v>
                </c:pt>
                <c:pt idx="213">
                  <c:v>377.61</c:v>
                </c:pt>
                <c:pt idx="214">
                  <c:v>369.6</c:v>
                </c:pt>
                <c:pt idx="215">
                  <c:v>353.90999999999997</c:v>
                </c:pt>
                <c:pt idx="216">
                  <c:v>278.99</c:v>
                </c:pt>
                <c:pt idx="217">
                  <c:v>303.23</c:v>
                </c:pt>
                <c:pt idx="218">
                  <c:v>207.2</c:v>
                </c:pt>
                <c:pt idx="219">
                  <c:v>192.13</c:v>
                </c:pt>
                <c:pt idx="220">
                  <c:v>98.600000000000023</c:v>
                </c:pt>
                <c:pt idx="221">
                  <c:v>33.129999999999995</c:v>
                </c:pt>
                <c:pt idx="222">
                  <c:v>-38.149999999999977</c:v>
                </c:pt>
                <c:pt idx="223">
                  <c:v>-41.149999999999977</c:v>
                </c:pt>
                <c:pt idx="224">
                  <c:v>-11.95999999999998</c:v>
                </c:pt>
                <c:pt idx="225">
                  <c:v>-12.420000000000016</c:v>
                </c:pt>
                <c:pt idx="226">
                  <c:v>-30.310000000000002</c:v>
                </c:pt>
                <c:pt idx="227">
                  <c:v>-66.319999999999993</c:v>
                </c:pt>
                <c:pt idx="228">
                  <c:v>-57.03</c:v>
                </c:pt>
                <c:pt idx="229">
                  <c:v>-84.240000000000009</c:v>
                </c:pt>
                <c:pt idx="230">
                  <c:v>-96.02000000000001</c:v>
                </c:pt>
                <c:pt idx="231">
                  <c:v>-67.169999999999987</c:v>
                </c:pt>
                <c:pt idx="232">
                  <c:v>14.759999999999991</c:v>
                </c:pt>
                <c:pt idx="233">
                  <c:v>62.769999999999982</c:v>
                </c:pt>
                <c:pt idx="234">
                  <c:v>50.029999999999973</c:v>
                </c:pt>
                <c:pt idx="235">
                  <c:v>69.389999999999986</c:v>
                </c:pt>
                <c:pt idx="236">
                  <c:v>137.73000000000002</c:v>
                </c:pt>
                <c:pt idx="237">
                  <c:v>195.55</c:v>
                </c:pt>
                <c:pt idx="238">
                  <c:v>216.67999999999995</c:v>
                </c:pt>
                <c:pt idx="239">
                  <c:v>182.81</c:v>
                </c:pt>
                <c:pt idx="240">
                  <c:v>173.33999999999997</c:v>
                </c:pt>
                <c:pt idx="241">
                  <c:v>219.95000000000005</c:v>
                </c:pt>
                <c:pt idx="242">
                  <c:v>277.32000000000005</c:v>
                </c:pt>
                <c:pt idx="243">
                  <c:v>288.92999999999995</c:v>
                </c:pt>
                <c:pt idx="244">
                  <c:v>262.89999999999998</c:v>
                </c:pt>
                <c:pt idx="245">
                  <c:v>288.11</c:v>
                </c:pt>
                <c:pt idx="246">
                  <c:v>379.20000000000005</c:v>
                </c:pt>
                <c:pt idx="247">
                  <c:v>300.22000000000003</c:v>
                </c:pt>
                <c:pt idx="248">
                  <c:v>144.38999999999999</c:v>
                </c:pt>
                <c:pt idx="249">
                  <c:v>121.00999999999999</c:v>
                </c:pt>
                <c:pt idx="250">
                  <c:v>190.5</c:v>
                </c:pt>
                <c:pt idx="251">
                  <c:v>179.88</c:v>
                </c:pt>
                <c:pt idx="252">
                  <c:v>309.86</c:v>
                </c:pt>
                <c:pt idx="253">
                  <c:v>257.32000000000005</c:v>
                </c:pt>
                <c:pt idx="254">
                  <c:v>379.59000000000003</c:v>
                </c:pt>
                <c:pt idx="255">
                  <c:v>582.63</c:v>
                </c:pt>
                <c:pt idx="256">
                  <c:v>639.44000000000005</c:v>
                </c:pt>
                <c:pt idx="257">
                  <c:v>882.91000000000008</c:v>
                </c:pt>
                <c:pt idx="258">
                  <c:v>1056.06</c:v>
                </c:pt>
                <c:pt idx="259">
                  <c:v>1171.5999999999999</c:v>
                </c:pt>
                <c:pt idx="260">
                  <c:v>1119.8499999999999</c:v>
                </c:pt>
                <c:pt idx="261">
                  <c:v>1115.82</c:v>
                </c:pt>
                <c:pt idx="262">
                  <c:v>944.57999999999993</c:v>
                </c:pt>
                <c:pt idx="263">
                  <c:v>876.61999999999989</c:v>
                </c:pt>
                <c:pt idx="264">
                  <c:v>926.8900000000001</c:v>
                </c:pt>
                <c:pt idx="265">
                  <c:v>861.46</c:v>
                </c:pt>
                <c:pt idx="266">
                  <c:v>861.3</c:v>
                </c:pt>
                <c:pt idx="267">
                  <c:v>843.15000000000009</c:v>
                </c:pt>
                <c:pt idx="268">
                  <c:v>891.56</c:v>
                </c:pt>
                <c:pt idx="269">
                  <c:v>900.61999999999989</c:v>
                </c:pt>
                <c:pt idx="270">
                  <c:v>906.88000000000011</c:v>
                </c:pt>
                <c:pt idx="271">
                  <c:v>872.98</c:v>
                </c:pt>
                <c:pt idx="272">
                  <c:v>867.36999999999989</c:v>
                </c:pt>
                <c:pt idx="273">
                  <c:v>824.01</c:v>
                </c:pt>
                <c:pt idx="274">
                  <c:v>819.18000000000006</c:v>
                </c:pt>
                <c:pt idx="275">
                  <c:v>864.8</c:v>
                </c:pt>
                <c:pt idx="276">
                  <c:v>905.95</c:v>
                </c:pt>
                <c:pt idx="277">
                  <c:v>914.01</c:v>
                </c:pt>
                <c:pt idx="278">
                  <c:v>951.06999999999994</c:v>
                </c:pt>
                <c:pt idx="279">
                  <c:v>922.36999999999989</c:v>
                </c:pt>
                <c:pt idx="280">
                  <c:v>874.26</c:v>
                </c:pt>
                <c:pt idx="281">
                  <c:v>969.92000000000007</c:v>
                </c:pt>
                <c:pt idx="282">
                  <c:v>996.58999999999992</c:v>
                </c:pt>
                <c:pt idx="283">
                  <c:v>1046.24</c:v>
                </c:pt>
                <c:pt idx="284">
                  <c:v>1029.25</c:v>
                </c:pt>
                <c:pt idx="285">
                  <c:v>951.46</c:v>
                </c:pt>
                <c:pt idx="286">
                  <c:v>828.08999999999992</c:v>
                </c:pt>
                <c:pt idx="287">
                  <c:v>783.81999999999994</c:v>
                </c:pt>
                <c:pt idx="288">
                  <c:v>747.98</c:v>
                </c:pt>
                <c:pt idx="289">
                  <c:v>693.22</c:v>
                </c:pt>
                <c:pt idx="290">
                  <c:v>552.37</c:v>
                </c:pt>
                <c:pt idx="291">
                  <c:v>540.71</c:v>
                </c:pt>
                <c:pt idx="292">
                  <c:v>516.58000000000004</c:v>
                </c:pt>
                <c:pt idx="293">
                  <c:v>492.29999999999995</c:v>
                </c:pt>
                <c:pt idx="294">
                  <c:v>502.99</c:v>
                </c:pt>
                <c:pt idx="295">
                  <c:v>355</c:v>
                </c:pt>
                <c:pt idx="296">
                  <c:v>298.30999999999995</c:v>
                </c:pt>
                <c:pt idx="297">
                  <c:v>291.26</c:v>
                </c:pt>
                <c:pt idx="298">
                  <c:v>259.45000000000005</c:v>
                </c:pt>
                <c:pt idx="299">
                  <c:v>289.75</c:v>
                </c:pt>
                <c:pt idx="300">
                  <c:v>257.05999999999995</c:v>
                </c:pt>
                <c:pt idx="301">
                  <c:v>171.11</c:v>
                </c:pt>
                <c:pt idx="302">
                  <c:v>181.47000000000003</c:v>
                </c:pt>
                <c:pt idx="303">
                  <c:v>201.67000000000002</c:v>
                </c:pt>
                <c:pt idx="304">
                  <c:v>218.40999999999997</c:v>
                </c:pt>
                <c:pt idx="305">
                  <c:v>118.75999999999999</c:v>
                </c:pt>
                <c:pt idx="306">
                  <c:v>187.63</c:v>
                </c:pt>
                <c:pt idx="307">
                  <c:v>214.94000000000005</c:v>
                </c:pt>
                <c:pt idx="308">
                  <c:v>121.25</c:v>
                </c:pt>
                <c:pt idx="309">
                  <c:v>116.32999999999998</c:v>
                </c:pt>
                <c:pt idx="310">
                  <c:v>114.76999999999998</c:v>
                </c:pt>
                <c:pt idx="311">
                  <c:v>125.93</c:v>
                </c:pt>
                <c:pt idx="312">
                  <c:v>96.25</c:v>
                </c:pt>
                <c:pt idx="313">
                  <c:v>114.56</c:v>
                </c:pt>
                <c:pt idx="314">
                  <c:v>100.07999999999998</c:v>
                </c:pt>
                <c:pt idx="315">
                  <c:v>-1.160000000000025</c:v>
                </c:pt>
                <c:pt idx="316">
                  <c:v>-20.660000000000025</c:v>
                </c:pt>
                <c:pt idx="317">
                  <c:v>-35.360000000000014</c:v>
                </c:pt>
                <c:pt idx="318">
                  <c:v>-300</c:v>
                </c:pt>
                <c:pt idx="319">
                  <c:v>-300</c:v>
                </c:pt>
                <c:pt idx="320">
                  <c:v>-154.63999999999999</c:v>
                </c:pt>
                <c:pt idx="321">
                  <c:v>-154.63999999999999</c:v>
                </c:pt>
                <c:pt idx="322">
                  <c:v>-146.41999999999999</c:v>
                </c:pt>
                <c:pt idx="323">
                  <c:v>-300</c:v>
                </c:pt>
                <c:pt idx="324">
                  <c:v>-155.22999999999999</c:v>
                </c:pt>
                <c:pt idx="325">
                  <c:v>-161.47999999999999</c:v>
                </c:pt>
                <c:pt idx="326">
                  <c:v>-148.25</c:v>
                </c:pt>
                <c:pt idx="327">
                  <c:v>-119.31</c:v>
                </c:pt>
                <c:pt idx="328">
                  <c:v>-128.47</c:v>
                </c:pt>
                <c:pt idx="329">
                  <c:v>-119.21000000000001</c:v>
                </c:pt>
                <c:pt idx="330">
                  <c:v>-113.03</c:v>
                </c:pt>
                <c:pt idx="331">
                  <c:v>-116.28</c:v>
                </c:pt>
                <c:pt idx="332">
                  <c:v>-141.59</c:v>
                </c:pt>
                <c:pt idx="333">
                  <c:v>-174.66</c:v>
                </c:pt>
                <c:pt idx="334">
                  <c:v>-150.53</c:v>
                </c:pt>
                <c:pt idx="335">
                  <c:v>-145.99</c:v>
                </c:pt>
                <c:pt idx="336">
                  <c:v>-145.52000000000001</c:v>
                </c:pt>
                <c:pt idx="337">
                  <c:v>-103.08000000000001</c:v>
                </c:pt>
                <c:pt idx="338">
                  <c:v>-71.150000000000006</c:v>
                </c:pt>
                <c:pt idx="339">
                  <c:v>-57.830000000000013</c:v>
                </c:pt>
                <c:pt idx="340">
                  <c:v>-67.84</c:v>
                </c:pt>
                <c:pt idx="341">
                  <c:v>-32.100000000000023</c:v>
                </c:pt>
                <c:pt idx="342">
                  <c:v>-20.899999999999977</c:v>
                </c:pt>
                <c:pt idx="343">
                  <c:v>48.819999999999993</c:v>
                </c:pt>
                <c:pt idx="344">
                  <c:v>150.64999999999998</c:v>
                </c:pt>
                <c:pt idx="345">
                  <c:v>135.88</c:v>
                </c:pt>
                <c:pt idx="346">
                  <c:v>154.20999999999998</c:v>
                </c:pt>
                <c:pt idx="347">
                  <c:v>176.61</c:v>
                </c:pt>
                <c:pt idx="348">
                  <c:v>212.72000000000003</c:v>
                </c:pt>
                <c:pt idx="349">
                  <c:v>233.60000000000002</c:v>
                </c:pt>
                <c:pt idx="350">
                  <c:v>207.39</c:v>
                </c:pt>
                <c:pt idx="351">
                  <c:v>222.42999999999995</c:v>
                </c:pt>
                <c:pt idx="352">
                  <c:v>298.10000000000002</c:v>
                </c:pt>
                <c:pt idx="353">
                  <c:v>371.61</c:v>
                </c:pt>
                <c:pt idx="354">
                  <c:v>472.42999999999995</c:v>
                </c:pt>
                <c:pt idx="355">
                  <c:v>526.52</c:v>
                </c:pt>
                <c:pt idx="356">
                  <c:v>629.71</c:v>
                </c:pt>
                <c:pt idx="357">
                  <c:v>557.05999999999995</c:v>
                </c:pt>
                <c:pt idx="358">
                  <c:v>348.36</c:v>
                </c:pt>
                <c:pt idx="359">
                  <c:v>307.92999999999995</c:v>
                </c:pt>
                <c:pt idx="360">
                  <c:v>293.38</c:v>
                </c:pt>
                <c:pt idx="361">
                  <c:v>280.29999999999995</c:v>
                </c:pt>
                <c:pt idx="362">
                  <c:v>311.66999999999996</c:v>
                </c:pt>
                <c:pt idx="363">
                  <c:v>321.65999999999997</c:v>
                </c:pt>
                <c:pt idx="364">
                  <c:v>278.71000000000004</c:v>
                </c:pt>
                <c:pt idx="365">
                  <c:v>245.48000000000002</c:v>
                </c:pt>
                <c:pt idx="366">
                  <c:v>262.19000000000005</c:v>
                </c:pt>
                <c:pt idx="367">
                  <c:v>243.16999999999996</c:v>
                </c:pt>
                <c:pt idx="368">
                  <c:v>195.12</c:v>
                </c:pt>
                <c:pt idx="369">
                  <c:v>219.39999999999998</c:v>
                </c:pt>
                <c:pt idx="370">
                  <c:v>225.62</c:v>
                </c:pt>
                <c:pt idx="371">
                  <c:v>193.36</c:v>
                </c:pt>
                <c:pt idx="372">
                  <c:v>193.35000000000002</c:v>
                </c:pt>
                <c:pt idx="373">
                  <c:v>190.79000000000002</c:v>
                </c:pt>
                <c:pt idx="374">
                  <c:v>156.19999999999999</c:v>
                </c:pt>
                <c:pt idx="375">
                  <c:v>169.75</c:v>
                </c:pt>
                <c:pt idx="376">
                  <c:v>173.18</c:v>
                </c:pt>
                <c:pt idx="377">
                  <c:v>183.39999999999998</c:v>
                </c:pt>
                <c:pt idx="378">
                  <c:v>173.7</c:v>
                </c:pt>
                <c:pt idx="379">
                  <c:v>169.82999999999998</c:v>
                </c:pt>
                <c:pt idx="380">
                  <c:v>172.52999999999997</c:v>
                </c:pt>
                <c:pt idx="381">
                  <c:v>171.32</c:v>
                </c:pt>
                <c:pt idx="382">
                  <c:v>152.74</c:v>
                </c:pt>
                <c:pt idx="383">
                  <c:v>149.58999999999997</c:v>
                </c:pt>
                <c:pt idx="384">
                  <c:v>143.56</c:v>
                </c:pt>
                <c:pt idx="385">
                  <c:v>151.08999999999997</c:v>
                </c:pt>
                <c:pt idx="386">
                  <c:v>155.77999999999997</c:v>
                </c:pt>
                <c:pt idx="387">
                  <c:v>164.41000000000003</c:v>
                </c:pt>
                <c:pt idx="388">
                  <c:v>125.63</c:v>
                </c:pt>
                <c:pt idx="389">
                  <c:v>119.29000000000002</c:v>
                </c:pt>
                <c:pt idx="390">
                  <c:v>94.37</c:v>
                </c:pt>
                <c:pt idx="391">
                  <c:v>83.56</c:v>
                </c:pt>
                <c:pt idx="392">
                  <c:v>72.94</c:v>
                </c:pt>
                <c:pt idx="393">
                  <c:v>66.230000000000018</c:v>
                </c:pt>
                <c:pt idx="394">
                  <c:v>59.370000000000005</c:v>
                </c:pt>
                <c:pt idx="395">
                  <c:v>55.660000000000025</c:v>
                </c:pt>
                <c:pt idx="396">
                  <c:v>58</c:v>
                </c:pt>
                <c:pt idx="397">
                  <c:v>49.54000000000002</c:v>
                </c:pt>
                <c:pt idx="398">
                  <c:v>55.660000000000025</c:v>
                </c:pt>
                <c:pt idx="399">
                  <c:v>42.529999999999973</c:v>
                </c:pt>
                <c:pt idx="400">
                  <c:v>29.480000000000018</c:v>
                </c:pt>
                <c:pt idx="401">
                  <c:v>40.670000000000016</c:v>
                </c:pt>
                <c:pt idx="402">
                  <c:v>41.519999999999982</c:v>
                </c:pt>
                <c:pt idx="403">
                  <c:v>22.879999999999995</c:v>
                </c:pt>
                <c:pt idx="404">
                  <c:v>35.45999999999998</c:v>
                </c:pt>
                <c:pt idx="405">
                  <c:v>40.740000000000009</c:v>
                </c:pt>
                <c:pt idx="406">
                  <c:v>33.06</c:v>
                </c:pt>
                <c:pt idx="407">
                  <c:v>27.54000000000002</c:v>
                </c:pt>
                <c:pt idx="408">
                  <c:v>19.5</c:v>
                </c:pt>
                <c:pt idx="409">
                  <c:v>8.8600000000000136</c:v>
                </c:pt>
                <c:pt idx="410">
                  <c:v>-31.370000000000005</c:v>
                </c:pt>
                <c:pt idx="411">
                  <c:v>-12.620000000000005</c:v>
                </c:pt>
                <c:pt idx="412">
                  <c:v>-16.189999999999998</c:v>
                </c:pt>
                <c:pt idx="413">
                  <c:v>-6.2099999999999795</c:v>
                </c:pt>
                <c:pt idx="414">
                  <c:v>-0.47000000000002728</c:v>
                </c:pt>
                <c:pt idx="415">
                  <c:v>3.6999999999999886</c:v>
                </c:pt>
                <c:pt idx="416">
                  <c:v>3.8700000000000045</c:v>
                </c:pt>
                <c:pt idx="417">
                  <c:v>-2.3000000000000114</c:v>
                </c:pt>
                <c:pt idx="418">
                  <c:v>16.829999999999984</c:v>
                </c:pt>
                <c:pt idx="419">
                  <c:v>7.1800000000000068</c:v>
                </c:pt>
                <c:pt idx="420">
                  <c:v>5.1299999999999955</c:v>
                </c:pt>
                <c:pt idx="421">
                  <c:v>14.310000000000002</c:v>
                </c:pt>
                <c:pt idx="422">
                  <c:v>19.870000000000005</c:v>
                </c:pt>
                <c:pt idx="423">
                  <c:v>24.259999999999991</c:v>
                </c:pt>
                <c:pt idx="424">
                  <c:v>11.939999999999998</c:v>
                </c:pt>
                <c:pt idx="425">
                  <c:v>20.639999999999986</c:v>
                </c:pt>
                <c:pt idx="426">
                  <c:v>39.399999999999977</c:v>
                </c:pt>
                <c:pt idx="427">
                  <c:v>53.430000000000007</c:v>
                </c:pt>
                <c:pt idx="428">
                  <c:v>75.13</c:v>
                </c:pt>
                <c:pt idx="429">
                  <c:v>95.980000000000018</c:v>
                </c:pt>
                <c:pt idx="430">
                  <c:v>107.43</c:v>
                </c:pt>
                <c:pt idx="431">
                  <c:v>114.26999999999998</c:v>
                </c:pt>
                <c:pt idx="432">
                  <c:v>115.45999999999998</c:v>
                </c:pt>
                <c:pt idx="433">
                  <c:v>102.57</c:v>
                </c:pt>
                <c:pt idx="434">
                  <c:v>90.25</c:v>
                </c:pt>
                <c:pt idx="435">
                  <c:v>94.649999999999977</c:v>
                </c:pt>
                <c:pt idx="436">
                  <c:v>95.54000000000002</c:v>
                </c:pt>
                <c:pt idx="437">
                  <c:v>102.41000000000003</c:v>
                </c:pt>
                <c:pt idx="438">
                  <c:v>93.07</c:v>
                </c:pt>
                <c:pt idx="439">
                  <c:v>93.910000000000025</c:v>
                </c:pt>
                <c:pt idx="440">
                  <c:v>92.240000000000009</c:v>
                </c:pt>
                <c:pt idx="441">
                  <c:v>104.98000000000002</c:v>
                </c:pt>
                <c:pt idx="442">
                  <c:v>120.80000000000001</c:v>
                </c:pt>
                <c:pt idx="443">
                  <c:v>138.24</c:v>
                </c:pt>
                <c:pt idx="444">
                  <c:v>127.48000000000002</c:v>
                </c:pt>
                <c:pt idx="445">
                  <c:v>134.44</c:v>
                </c:pt>
                <c:pt idx="446">
                  <c:v>134.61000000000001</c:v>
                </c:pt>
                <c:pt idx="447">
                  <c:v>145.17000000000002</c:v>
                </c:pt>
                <c:pt idx="448">
                  <c:v>147.62</c:v>
                </c:pt>
                <c:pt idx="449">
                  <c:v>161.10000000000002</c:v>
                </c:pt>
                <c:pt idx="450">
                  <c:v>160.72000000000003</c:v>
                </c:pt>
                <c:pt idx="451">
                  <c:v>172.8</c:v>
                </c:pt>
                <c:pt idx="452">
                  <c:v>173.70999999999998</c:v>
                </c:pt>
                <c:pt idx="453">
                  <c:v>172.39999999999998</c:v>
                </c:pt>
                <c:pt idx="454">
                  <c:v>147.87</c:v>
                </c:pt>
                <c:pt idx="455">
                  <c:v>141.99</c:v>
                </c:pt>
                <c:pt idx="456">
                  <c:v>137.48000000000002</c:v>
                </c:pt>
                <c:pt idx="457">
                  <c:v>143.83999999999997</c:v>
                </c:pt>
                <c:pt idx="458">
                  <c:v>148.81</c:v>
                </c:pt>
                <c:pt idx="459">
                  <c:v>150.07</c:v>
                </c:pt>
                <c:pt idx="460">
                  <c:v>147.42000000000002</c:v>
                </c:pt>
                <c:pt idx="461">
                  <c:v>145.87</c:v>
                </c:pt>
                <c:pt idx="462">
                  <c:v>121.10000000000002</c:v>
                </c:pt>
                <c:pt idx="463">
                  <c:v>126.86000000000001</c:v>
                </c:pt>
                <c:pt idx="464">
                  <c:v>122.48000000000002</c:v>
                </c:pt>
                <c:pt idx="465">
                  <c:v>127.04000000000002</c:v>
                </c:pt>
                <c:pt idx="466">
                  <c:v>121.12</c:v>
                </c:pt>
                <c:pt idx="467">
                  <c:v>113.75</c:v>
                </c:pt>
                <c:pt idx="468">
                  <c:v>112.07</c:v>
                </c:pt>
                <c:pt idx="469">
                  <c:v>123.20999999999998</c:v>
                </c:pt>
                <c:pt idx="470">
                  <c:v>129.75</c:v>
                </c:pt>
                <c:pt idx="471">
                  <c:v>100.07</c:v>
                </c:pt>
                <c:pt idx="472">
                  <c:v>81.319999999999993</c:v>
                </c:pt>
                <c:pt idx="473">
                  <c:v>67.980000000000018</c:v>
                </c:pt>
                <c:pt idx="474">
                  <c:v>68.220000000000027</c:v>
                </c:pt>
                <c:pt idx="475">
                  <c:v>62.54000000000002</c:v>
                </c:pt>
                <c:pt idx="476">
                  <c:v>69.019999999999982</c:v>
                </c:pt>
                <c:pt idx="477">
                  <c:v>71.550000000000011</c:v>
                </c:pt>
                <c:pt idx="478">
                  <c:v>76.399999999999977</c:v>
                </c:pt>
                <c:pt idx="479">
                  <c:v>63.430000000000007</c:v>
                </c:pt>
                <c:pt idx="480">
                  <c:v>69.930000000000007</c:v>
                </c:pt>
                <c:pt idx="481">
                  <c:v>90.399999999999977</c:v>
                </c:pt>
                <c:pt idx="482">
                  <c:v>103.73000000000002</c:v>
                </c:pt>
                <c:pt idx="483">
                  <c:v>80.730000000000018</c:v>
                </c:pt>
                <c:pt idx="484">
                  <c:v>56.420000000000016</c:v>
                </c:pt>
                <c:pt idx="485">
                  <c:v>41.089999999999975</c:v>
                </c:pt>
                <c:pt idx="486">
                  <c:v>29.529999999999973</c:v>
                </c:pt>
                <c:pt idx="487">
                  <c:v>44.879999999999995</c:v>
                </c:pt>
                <c:pt idx="488">
                  <c:v>32.050000000000011</c:v>
                </c:pt>
                <c:pt idx="489">
                  <c:v>39.95999999999998</c:v>
                </c:pt>
                <c:pt idx="490">
                  <c:v>42.25</c:v>
                </c:pt>
                <c:pt idx="491">
                  <c:v>30.430000000000007</c:v>
                </c:pt>
                <c:pt idx="492">
                  <c:v>27.149999999999977</c:v>
                </c:pt>
                <c:pt idx="493">
                  <c:v>55.860000000000014</c:v>
                </c:pt>
                <c:pt idx="494">
                  <c:v>81.37</c:v>
                </c:pt>
                <c:pt idx="495">
                  <c:v>66.680000000000007</c:v>
                </c:pt>
                <c:pt idx="496">
                  <c:v>74.13</c:v>
                </c:pt>
                <c:pt idx="497">
                  <c:v>76.949999999999989</c:v>
                </c:pt>
                <c:pt idx="498">
                  <c:v>29.529999999999973</c:v>
                </c:pt>
                <c:pt idx="499">
                  <c:v>25.300000000000011</c:v>
                </c:pt>
                <c:pt idx="500">
                  <c:v>26.899999999999977</c:v>
                </c:pt>
                <c:pt idx="501">
                  <c:v>40.839999999999975</c:v>
                </c:pt>
                <c:pt idx="502">
                  <c:v>20.680000000000007</c:v>
                </c:pt>
                <c:pt idx="503">
                  <c:v>49.970000000000027</c:v>
                </c:pt>
                <c:pt idx="504">
                  <c:v>60.120000000000005</c:v>
                </c:pt>
                <c:pt idx="505">
                  <c:v>72.430000000000007</c:v>
                </c:pt>
                <c:pt idx="506">
                  <c:v>79.88</c:v>
                </c:pt>
                <c:pt idx="507">
                  <c:v>66.63</c:v>
                </c:pt>
                <c:pt idx="508">
                  <c:v>7.6299999999999955</c:v>
                </c:pt>
                <c:pt idx="509">
                  <c:v>-1.9900000000000091</c:v>
                </c:pt>
                <c:pt idx="510">
                  <c:v>-32.56</c:v>
                </c:pt>
                <c:pt idx="511">
                  <c:v>-23.589999999999975</c:v>
                </c:pt>
                <c:pt idx="512">
                  <c:v>-11.240000000000009</c:v>
                </c:pt>
                <c:pt idx="513">
                  <c:v>-17.670000000000016</c:v>
                </c:pt>
                <c:pt idx="514">
                  <c:v>-16.389999999999986</c:v>
                </c:pt>
                <c:pt idx="515">
                  <c:v>-36.19</c:v>
                </c:pt>
                <c:pt idx="516">
                  <c:v>-56.19</c:v>
                </c:pt>
                <c:pt idx="517">
                  <c:v>-89.93</c:v>
                </c:pt>
                <c:pt idx="518">
                  <c:v>-84.22999999999999</c:v>
                </c:pt>
                <c:pt idx="519">
                  <c:v>-81.75</c:v>
                </c:pt>
                <c:pt idx="520">
                  <c:v>-82.34</c:v>
                </c:pt>
                <c:pt idx="521">
                  <c:v>-82.610000000000014</c:v>
                </c:pt>
                <c:pt idx="522">
                  <c:v>-91.41</c:v>
                </c:pt>
                <c:pt idx="523">
                  <c:v>-85.81</c:v>
                </c:pt>
                <c:pt idx="524">
                  <c:v>-98.860000000000014</c:v>
                </c:pt>
                <c:pt idx="525">
                  <c:v>-74.94</c:v>
                </c:pt>
                <c:pt idx="526">
                  <c:v>-70.650000000000006</c:v>
                </c:pt>
                <c:pt idx="527">
                  <c:v>-59.569999999999993</c:v>
                </c:pt>
                <c:pt idx="528">
                  <c:v>-75.56</c:v>
                </c:pt>
                <c:pt idx="529">
                  <c:v>-68.56</c:v>
                </c:pt>
                <c:pt idx="530">
                  <c:v>-54.75</c:v>
                </c:pt>
                <c:pt idx="531">
                  <c:v>-64.52000000000001</c:v>
                </c:pt>
                <c:pt idx="532">
                  <c:v>-87.68</c:v>
                </c:pt>
                <c:pt idx="533">
                  <c:v>-115.74000000000001</c:v>
                </c:pt>
                <c:pt idx="534">
                  <c:v>-132.43</c:v>
                </c:pt>
                <c:pt idx="535">
                  <c:v>-123.72</c:v>
                </c:pt>
                <c:pt idx="536">
                  <c:v>-150.66999999999999</c:v>
                </c:pt>
                <c:pt idx="537">
                  <c:v>-174.57</c:v>
                </c:pt>
                <c:pt idx="538">
                  <c:v>-115.21000000000001</c:v>
                </c:pt>
                <c:pt idx="539">
                  <c:v>-111.4</c:v>
                </c:pt>
                <c:pt idx="540">
                  <c:v>-98.32</c:v>
                </c:pt>
                <c:pt idx="541">
                  <c:v>-97.32</c:v>
                </c:pt>
                <c:pt idx="542">
                  <c:v>-83.699999999999989</c:v>
                </c:pt>
                <c:pt idx="543">
                  <c:v>-71.789999999999992</c:v>
                </c:pt>
                <c:pt idx="544">
                  <c:v>-68.03</c:v>
                </c:pt>
                <c:pt idx="545">
                  <c:v>-49.629999999999995</c:v>
                </c:pt>
                <c:pt idx="546">
                  <c:v>-43.550000000000011</c:v>
                </c:pt>
                <c:pt idx="547">
                  <c:v>-57.81</c:v>
                </c:pt>
                <c:pt idx="548">
                  <c:v>-34.600000000000023</c:v>
                </c:pt>
                <c:pt idx="549">
                  <c:v>-32.180000000000007</c:v>
                </c:pt>
                <c:pt idx="550">
                  <c:v>-10.920000000000016</c:v>
                </c:pt>
                <c:pt idx="551">
                  <c:v>-70.72999999999999</c:v>
                </c:pt>
                <c:pt idx="552">
                  <c:v>-52.710000000000008</c:v>
                </c:pt>
                <c:pt idx="553">
                  <c:v>-51.22999999999999</c:v>
                </c:pt>
                <c:pt idx="554">
                  <c:v>-74.069999999999993</c:v>
                </c:pt>
                <c:pt idx="555">
                  <c:v>-55.889999999999986</c:v>
                </c:pt>
                <c:pt idx="556">
                  <c:v>-62.580000000000013</c:v>
                </c:pt>
                <c:pt idx="557">
                  <c:v>-75.960000000000008</c:v>
                </c:pt>
                <c:pt idx="558">
                  <c:v>-68.88</c:v>
                </c:pt>
                <c:pt idx="559">
                  <c:v>-47.789999999999992</c:v>
                </c:pt>
                <c:pt idx="560">
                  <c:v>-74.069999999999993</c:v>
                </c:pt>
                <c:pt idx="561">
                  <c:v>-27.800000000000011</c:v>
                </c:pt>
                <c:pt idx="562">
                  <c:v>-28.829999999999984</c:v>
                </c:pt>
                <c:pt idx="563">
                  <c:v>-32.19</c:v>
                </c:pt>
                <c:pt idx="564">
                  <c:v>-44.169999999999987</c:v>
                </c:pt>
                <c:pt idx="565">
                  <c:v>-40.620000000000005</c:v>
                </c:pt>
                <c:pt idx="566">
                  <c:v>-88.32</c:v>
                </c:pt>
                <c:pt idx="567">
                  <c:v>-94</c:v>
                </c:pt>
                <c:pt idx="568">
                  <c:v>-72.87</c:v>
                </c:pt>
                <c:pt idx="569">
                  <c:v>-47.669999999999987</c:v>
                </c:pt>
                <c:pt idx="570">
                  <c:v>-37.019999999999982</c:v>
                </c:pt>
                <c:pt idx="571">
                  <c:v>-9.6000000000000227</c:v>
                </c:pt>
                <c:pt idx="572">
                  <c:v>10.689999999999998</c:v>
                </c:pt>
                <c:pt idx="573">
                  <c:v>27.480000000000018</c:v>
                </c:pt>
                <c:pt idx="574">
                  <c:v>37.610000000000014</c:v>
                </c:pt>
                <c:pt idx="575">
                  <c:v>67.089999999999975</c:v>
                </c:pt>
                <c:pt idx="576">
                  <c:v>91.009999999999991</c:v>
                </c:pt>
                <c:pt idx="577">
                  <c:v>106.30000000000001</c:v>
                </c:pt>
                <c:pt idx="578">
                  <c:v>104.19999999999999</c:v>
                </c:pt>
                <c:pt idx="579">
                  <c:v>114.94999999999999</c:v>
                </c:pt>
                <c:pt idx="580">
                  <c:v>129.85000000000002</c:v>
                </c:pt>
                <c:pt idx="581">
                  <c:v>210.19</c:v>
                </c:pt>
                <c:pt idx="582">
                  <c:v>210.19</c:v>
                </c:pt>
                <c:pt idx="583">
                  <c:v>210.27999999999997</c:v>
                </c:pt>
                <c:pt idx="584">
                  <c:v>210.63</c:v>
                </c:pt>
                <c:pt idx="585">
                  <c:v>213.02999999999997</c:v>
                </c:pt>
                <c:pt idx="586">
                  <c:v>215.49</c:v>
                </c:pt>
                <c:pt idx="587">
                  <c:v>223.01999999999998</c:v>
                </c:pt>
                <c:pt idx="588">
                  <c:v>221.47000000000003</c:v>
                </c:pt>
                <c:pt idx="589">
                  <c:v>220.05999999999995</c:v>
                </c:pt>
                <c:pt idx="590">
                  <c:v>235.26</c:v>
                </c:pt>
                <c:pt idx="591">
                  <c:v>237.85000000000002</c:v>
                </c:pt>
                <c:pt idx="592">
                  <c:v>233.11</c:v>
                </c:pt>
                <c:pt idx="593">
                  <c:v>228.07000000000005</c:v>
                </c:pt>
                <c:pt idx="594">
                  <c:v>235.94000000000005</c:v>
                </c:pt>
                <c:pt idx="595">
                  <c:v>231.17999999999995</c:v>
                </c:pt>
                <c:pt idx="596">
                  <c:v>241.84000000000003</c:v>
                </c:pt>
                <c:pt idx="597">
                  <c:v>254.27999999999997</c:v>
                </c:pt>
              </c:numCache>
            </c:numRef>
          </c:val>
          <c:smooth val="0"/>
          <c:extLst>
            <c:ext xmlns:c16="http://schemas.microsoft.com/office/drawing/2014/chart" uri="{C3380CC4-5D6E-409C-BE32-E72D297353CC}">
              <c16:uniqueId val="{00000001-B934-42D3-A763-EAA74A59DF56}"/>
            </c:ext>
          </c:extLst>
        </c:ser>
        <c:ser>
          <c:idx val="2"/>
          <c:order val="2"/>
          <c:tx>
            <c:strRef>
              <c:f>Sheet2!$I$2</c:f>
              <c:strCache>
                <c:ptCount val="1"/>
                <c:pt idx="0">
                  <c:v>螺纹钢：电炉</c:v>
                </c:pt>
              </c:strCache>
            </c:strRef>
          </c:tx>
          <c:spPr>
            <a:ln w="19050" cap="rnd">
              <a:solidFill>
                <a:schemeClr val="accent3"/>
              </a:solidFill>
              <a:round/>
            </a:ln>
            <a:effectLst/>
          </c:spPr>
          <c:marker>
            <c:symbol val="none"/>
          </c:marker>
          <c:cat>
            <c:numRef>
              <c:f>Sheet2!$A$3:$A$600</c:f>
              <c:numCache>
                <c:formatCode>yyyy\-mm\-dd</c:formatCode>
                <c:ptCount val="598"/>
                <c:pt idx="0">
                  <c:v>44706</c:v>
                </c:pt>
                <c:pt idx="1">
                  <c:v>44705</c:v>
                </c:pt>
                <c:pt idx="2">
                  <c:v>44704</c:v>
                </c:pt>
                <c:pt idx="3">
                  <c:v>44701</c:v>
                </c:pt>
                <c:pt idx="4">
                  <c:v>44700</c:v>
                </c:pt>
                <c:pt idx="5">
                  <c:v>44699</c:v>
                </c:pt>
                <c:pt idx="6">
                  <c:v>44698</c:v>
                </c:pt>
                <c:pt idx="7">
                  <c:v>44697</c:v>
                </c:pt>
                <c:pt idx="8">
                  <c:v>44694</c:v>
                </c:pt>
                <c:pt idx="9">
                  <c:v>44693</c:v>
                </c:pt>
                <c:pt idx="10">
                  <c:v>44692</c:v>
                </c:pt>
                <c:pt idx="11">
                  <c:v>44691</c:v>
                </c:pt>
                <c:pt idx="12">
                  <c:v>44690</c:v>
                </c:pt>
                <c:pt idx="13">
                  <c:v>44688</c:v>
                </c:pt>
                <c:pt idx="14">
                  <c:v>44687</c:v>
                </c:pt>
                <c:pt idx="15">
                  <c:v>44686</c:v>
                </c:pt>
                <c:pt idx="16">
                  <c:v>44680</c:v>
                </c:pt>
                <c:pt idx="17">
                  <c:v>44679</c:v>
                </c:pt>
                <c:pt idx="18">
                  <c:v>44678</c:v>
                </c:pt>
                <c:pt idx="19">
                  <c:v>44677</c:v>
                </c:pt>
                <c:pt idx="20">
                  <c:v>44676</c:v>
                </c:pt>
                <c:pt idx="21">
                  <c:v>44675</c:v>
                </c:pt>
                <c:pt idx="22">
                  <c:v>44673</c:v>
                </c:pt>
                <c:pt idx="23">
                  <c:v>44672</c:v>
                </c:pt>
                <c:pt idx="24">
                  <c:v>44671</c:v>
                </c:pt>
                <c:pt idx="25">
                  <c:v>44670</c:v>
                </c:pt>
                <c:pt idx="26">
                  <c:v>44669</c:v>
                </c:pt>
                <c:pt idx="27">
                  <c:v>44666</c:v>
                </c:pt>
                <c:pt idx="28">
                  <c:v>44665</c:v>
                </c:pt>
                <c:pt idx="29">
                  <c:v>44664</c:v>
                </c:pt>
                <c:pt idx="30">
                  <c:v>44663</c:v>
                </c:pt>
                <c:pt idx="31">
                  <c:v>44662</c:v>
                </c:pt>
                <c:pt idx="32">
                  <c:v>44659</c:v>
                </c:pt>
                <c:pt idx="33">
                  <c:v>44658</c:v>
                </c:pt>
                <c:pt idx="34">
                  <c:v>44657</c:v>
                </c:pt>
                <c:pt idx="35">
                  <c:v>44653</c:v>
                </c:pt>
                <c:pt idx="36">
                  <c:v>44652</c:v>
                </c:pt>
                <c:pt idx="37">
                  <c:v>44651</c:v>
                </c:pt>
                <c:pt idx="38">
                  <c:v>44650</c:v>
                </c:pt>
                <c:pt idx="39">
                  <c:v>44649</c:v>
                </c:pt>
                <c:pt idx="40">
                  <c:v>44648</c:v>
                </c:pt>
                <c:pt idx="41">
                  <c:v>44645</c:v>
                </c:pt>
                <c:pt idx="42">
                  <c:v>44644</c:v>
                </c:pt>
                <c:pt idx="43">
                  <c:v>44643</c:v>
                </c:pt>
                <c:pt idx="44">
                  <c:v>44642</c:v>
                </c:pt>
                <c:pt idx="45">
                  <c:v>44641</c:v>
                </c:pt>
                <c:pt idx="46">
                  <c:v>44638</c:v>
                </c:pt>
                <c:pt idx="47">
                  <c:v>44637</c:v>
                </c:pt>
                <c:pt idx="48">
                  <c:v>44636</c:v>
                </c:pt>
                <c:pt idx="49">
                  <c:v>44635</c:v>
                </c:pt>
                <c:pt idx="50">
                  <c:v>44634</c:v>
                </c:pt>
                <c:pt idx="51">
                  <c:v>44631</c:v>
                </c:pt>
                <c:pt idx="52">
                  <c:v>44630</c:v>
                </c:pt>
                <c:pt idx="53">
                  <c:v>44629</c:v>
                </c:pt>
                <c:pt idx="54">
                  <c:v>44628</c:v>
                </c:pt>
                <c:pt idx="55">
                  <c:v>44627</c:v>
                </c:pt>
                <c:pt idx="56">
                  <c:v>44624</c:v>
                </c:pt>
                <c:pt idx="57">
                  <c:v>44623</c:v>
                </c:pt>
                <c:pt idx="58">
                  <c:v>44622</c:v>
                </c:pt>
                <c:pt idx="59">
                  <c:v>44621</c:v>
                </c:pt>
                <c:pt idx="60">
                  <c:v>44620</c:v>
                </c:pt>
                <c:pt idx="61">
                  <c:v>44617</c:v>
                </c:pt>
                <c:pt idx="62">
                  <c:v>44616</c:v>
                </c:pt>
                <c:pt idx="63">
                  <c:v>44615</c:v>
                </c:pt>
                <c:pt idx="64">
                  <c:v>44614</c:v>
                </c:pt>
                <c:pt idx="65">
                  <c:v>44613</c:v>
                </c:pt>
                <c:pt idx="66">
                  <c:v>44610</c:v>
                </c:pt>
                <c:pt idx="67">
                  <c:v>44609</c:v>
                </c:pt>
                <c:pt idx="68">
                  <c:v>44608</c:v>
                </c:pt>
                <c:pt idx="69">
                  <c:v>44607</c:v>
                </c:pt>
                <c:pt idx="70">
                  <c:v>44606</c:v>
                </c:pt>
                <c:pt idx="71">
                  <c:v>44603</c:v>
                </c:pt>
                <c:pt idx="72">
                  <c:v>44602</c:v>
                </c:pt>
                <c:pt idx="73">
                  <c:v>44601</c:v>
                </c:pt>
                <c:pt idx="74">
                  <c:v>44600</c:v>
                </c:pt>
                <c:pt idx="75">
                  <c:v>44599</c:v>
                </c:pt>
                <c:pt idx="76">
                  <c:v>44591</c:v>
                </c:pt>
                <c:pt idx="77">
                  <c:v>44590</c:v>
                </c:pt>
                <c:pt idx="78">
                  <c:v>44589</c:v>
                </c:pt>
                <c:pt idx="79">
                  <c:v>44588</c:v>
                </c:pt>
                <c:pt idx="80">
                  <c:v>44587</c:v>
                </c:pt>
                <c:pt idx="81">
                  <c:v>44586</c:v>
                </c:pt>
                <c:pt idx="82">
                  <c:v>44585</c:v>
                </c:pt>
                <c:pt idx="83">
                  <c:v>44582</c:v>
                </c:pt>
                <c:pt idx="84">
                  <c:v>44581</c:v>
                </c:pt>
                <c:pt idx="85">
                  <c:v>44580</c:v>
                </c:pt>
                <c:pt idx="86">
                  <c:v>44579</c:v>
                </c:pt>
                <c:pt idx="87">
                  <c:v>44578</c:v>
                </c:pt>
                <c:pt idx="88">
                  <c:v>44575</c:v>
                </c:pt>
                <c:pt idx="89">
                  <c:v>44574</c:v>
                </c:pt>
                <c:pt idx="90">
                  <c:v>44573</c:v>
                </c:pt>
                <c:pt idx="91">
                  <c:v>44572</c:v>
                </c:pt>
                <c:pt idx="92">
                  <c:v>44571</c:v>
                </c:pt>
                <c:pt idx="93">
                  <c:v>44568</c:v>
                </c:pt>
                <c:pt idx="94">
                  <c:v>44567</c:v>
                </c:pt>
                <c:pt idx="95">
                  <c:v>44566</c:v>
                </c:pt>
                <c:pt idx="96">
                  <c:v>44565</c:v>
                </c:pt>
                <c:pt idx="97">
                  <c:v>44561</c:v>
                </c:pt>
                <c:pt idx="98">
                  <c:v>44560</c:v>
                </c:pt>
                <c:pt idx="99">
                  <c:v>44559</c:v>
                </c:pt>
                <c:pt idx="100">
                  <c:v>44558</c:v>
                </c:pt>
                <c:pt idx="101">
                  <c:v>44557</c:v>
                </c:pt>
                <c:pt idx="102">
                  <c:v>44554</c:v>
                </c:pt>
                <c:pt idx="103">
                  <c:v>44553</c:v>
                </c:pt>
                <c:pt idx="104">
                  <c:v>44552</c:v>
                </c:pt>
                <c:pt idx="105">
                  <c:v>44551</c:v>
                </c:pt>
                <c:pt idx="106">
                  <c:v>44550</c:v>
                </c:pt>
                <c:pt idx="107">
                  <c:v>44547</c:v>
                </c:pt>
                <c:pt idx="108">
                  <c:v>44546</c:v>
                </c:pt>
                <c:pt idx="109">
                  <c:v>44545</c:v>
                </c:pt>
                <c:pt idx="110">
                  <c:v>44544</c:v>
                </c:pt>
                <c:pt idx="111">
                  <c:v>44543</c:v>
                </c:pt>
                <c:pt idx="112">
                  <c:v>44540</c:v>
                </c:pt>
                <c:pt idx="113">
                  <c:v>44539</c:v>
                </c:pt>
                <c:pt idx="114">
                  <c:v>44538</c:v>
                </c:pt>
                <c:pt idx="115">
                  <c:v>44537</c:v>
                </c:pt>
                <c:pt idx="116">
                  <c:v>44536</c:v>
                </c:pt>
                <c:pt idx="117">
                  <c:v>44533</c:v>
                </c:pt>
                <c:pt idx="118">
                  <c:v>44532</c:v>
                </c:pt>
                <c:pt idx="119">
                  <c:v>44531</c:v>
                </c:pt>
                <c:pt idx="120">
                  <c:v>44530</c:v>
                </c:pt>
                <c:pt idx="121">
                  <c:v>44529</c:v>
                </c:pt>
                <c:pt idx="122">
                  <c:v>44526</c:v>
                </c:pt>
                <c:pt idx="123">
                  <c:v>44525</c:v>
                </c:pt>
                <c:pt idx="124">
                  <c:v>44524</c:v>
                </c:pt>
                <c:pt idx="125">
                  <c:v>44523</c:v>
                </c:pt>
                <c:pt idx="126">
                  <c:v>44522</c:v>
                </c:pt>
                <c:pt idx="127">
                  <c:v>44519</c:v>
                </c:pt>
                <c:pt idx="128">
                  <c:v>44518</c:v>
                </c:pt>
                <c:pt idx="129">
                  <c:v>44517</c:v>
                </c:pt>
                <c:pt idx="130">
                  <c:v>44516</c:v>
                </c:pt>
                <c:pt idx="131">
                  <c:v>44515</c:v>
                </c:pt>
                <c:pt idx="132">
                  <c:v>44512</c:v>
                </c:pt>
                <c:pt idx="133">
                  <c:v>44511</c:v>
                </c:pt>
                <c:pt idx="134">
                  <c:v>44510</c:v>
                </c:pt>
                <c:pt idx="135">
                  <c:v>44509</c:v>
                </c:pt>
                <c:pt idx="136">
                  <c:v>44508</c:v>
                </c:pt>
                <c:pt idx="137">
                  <c:v>44505</c:v>
                </c:pt>
                <c:pt idx="138">
                  <c:v>44504</c:v>
                </c:pt>
                <c:pt idx="139">
                  <c:v>44503</c:v>
                </c:pt>
                <c:pt idx="140">
                  <c:v>44502</c:v>
                </c:pt>
                <c:pt idx="141">
                  <c:v>44501</c:v>
                </c:pt>
                <c:pt idx="142">
                  <c:v>44498</c:v>
                </c:pt>
                <c:pt idx="143">
                  <c:v>44497</c:v>
                </c:pt>
                <c:pt idx="144">
                  <c:v>44496</c:v>
                </c:pt>
                <c:pt idx="145">
                  <c:v>44495</c:v>
                </c:pt>
                <c:pt idx="146">
                  <c:v>44494</c:v>
                </c:pt>
                <c:pt idx="147">
                  <c:v>44491</c:v>
                </c:pt>
                <c:pt idx="148">
                  <c:v>44490</c:v>
                </c:pt>
                <c:pt idx="149">
                  <c:v>44489</c:v>
                </c:pt>
                <c:pt idx="150">
                  <c:v>44488</c:v>
                </c:pt>
                <c:pt idx="151">
                  <c:v>44487</c:v>
                </c:pt>
                <c:pt idx="152">
                  <c:v>44484</c:v>
                </c:pt>
                <c:pt idx="153">
                  <c:v>44483</c:v>
                </c:pt>
                <c:pt idx="154">
                  <c:v>44482</c:v>
                </c:pt>
                <c:pt idx="155">
                  <c:v>44481</c:v>
                </c:pt>
                <c:pt idx="156">
                  <c:v>44480</c:v>
                </c:pt>
                <c:pt idx="157">
                  <c:v>44478</c:v>
                </c:pt>
                <c:pt idx="158">
                  <c:v>44477</c:v>
                </c:pt>
                <c:pt idx="159">
                  <c:v>44469</c:v>
                </c:pt>
                <c:pt idx="160">
                  <c:v>44468</c:v>
                </c:pt>
                <c:pt idx="161">
                  <c:v>44467</c:v>
                </c:pt>
                <c:pt idx="162">
                  <c:v>44466</c:v>
                </c:pt>
                <c:pt idx="163">
                  <c:v>44465</c:v>
                </c:pt>
                <c:pt idx="164">
                  <c:v>44463</c:v>
                </c:pt>
                <c:pt idx="165">
                  <c:v>44462</c:v>
                </c:pt>
                <c:pt idx="166">
                  <c:v>44461</c:v>
                </c:pt>
                <c:pt idx="167">
                  <c:v>44457</c:v>
                </c:pt>
                <c:pt idx="168">
                  <c:v>44456</c:v>
                </c:pt>
                <c:pt idx="169">
                  <c:v>44455</c:v>
                </c:pt>
                <c:pt idx="170">
                  <c:v>44454</c:v>
                </c:pt>
                <c:pt idx="171">
                  <c:v>44453</c:v>
                </c:pt>
                <c:pt idx="172">
                  <c:v>44452</c:v>
                </c:pt>
                <c:pt idx="173">
                  <c:v>44449</c:v>
                </c:pt>
                <c:pt idx="174">
                  <c:v>44448</c:v>
                </c:pt>
                <c:pt idx="175">
                  <c:v>44447</c:v>
                </c:pt>
                <c:pt idx="176">
                  <c:v>44446</c:v>
                </c:pt>
                <c:pt idx="177">
                  <c:v>44445</c:v>
                </c:pt>
                <c:pt idx="178">
                  <c:v>44442</c:v>
                </c:pt>
                <c:pt idx="179">
                  <c:v>44441</c:v>
                </c:pt>
                <c:pt idx="180">
                  <c:v>44440</c:v>
                </c:pt>
                <c:pt idx="181">
                  <c:v>44439</c:v>
                </c:pt>
                <c:pt idx="182">
                  <c:v>44438</c:v>
                </c:pt>
                <c:pt idx="183">
                  <c:v>44435</c:v>
                </c:pt>
                <c:pt idx="184">
                  <c:v>44434</c:v>
                </c:pt>
                <c:pt idx="185">
                  <c:v>44433</c:v>
                </c:pt>
                <c:pt idx="186">
                  <c:v>44432</c:v>
                </c:pt>
                <c:pt idx="187">
                  <c:v>44431</c:v>
                </c:pt>
                <c:pt idx="188">
                  <c:v>44428</c:v>
                </c:pt>
                <c:pt idx="189">
                  <c:v>44427</c:v>
                </c:pt>
                <c:pt idx="190">
                  <c:v>44426</c:v>
                </c:pt>
                <c:pt idx="191">
                  <c:v>44425</c:v>
                </c:pt>
                <c:pt idx="192">
                  <c:v>44424</c:v>
                </c:pt>
                <c:pt idx="193">
                  <c:v>44421</c:v>
                </c:pt>
                <c:pt idx="194">
                  <c:v>44420</c:v>
                </c:pt>
                <c:pt idx="195">
                  <c:v>44419</c:v>
                </c:pt>
                <c:pt idx="196">
                  <c:v>44418</c:v>
                </c:pt>
                <c:pt idx="197">
                  <c:v>44417</c:v>
                </c:pt>
                <c:pt idx="198">
                  <c:v>44414</c:v>
                </c:pt>
                <c:pt idx="199">
                  <c:v>44413</c:v>
                </c:pt>
                <c:pt idx="200">
                  <c:v>44412</c:v>
                </c:pt>
                <c:pt idx="201">
                  <c:v>44411</c:v>
                </c:pt>
                <c:pt idx="202">
                  <c:v>44410</c:v>
                </c:pt>
                <c:pt idx="203">
                  <c:v>44407</c:v>
                </c:pt>
                <c:pt idx="204">
                  <c:v>44406</c:v>
                </c:pt>
                <c:pt idx="205">
                  <c:v>44405</c:v>
                </c:pt>
                <c:pt idx="206">
                  <c:v>44404</c:v>
                </c:pt>
                <c:pt idx="207">
                  <c:v>44403</c:v>
                </c:pt>
                <c:pt idx="208">
                  <c:v>44400</c:v>
                </c:pt>
                <c:pt idx="209">
                  <c:v>44399</c:v>
                </c:pt>
                <c:pt idx="210">
                  <c:v>44398</c:v>
                </c:pt>
                <c:pt idx="211">
                  <c:v>44397</c:v>
                </c:pt>
                <c:pt idx="212">
                  <c:v>44396</c:v>
                </c:pt>
                <c:pt idx="213">
                  <c:v>44393</c:v>
                </c:pt>
                <c:pt idx="214">
                  <c:v>44392</c:v>
                </c:pt>
                <c:pt idx="215">
                  <c:v>44391</c:v>
                </c:pt>
                <c:pt idx="216">
                  <c:v>44390</c:v>
                </c:pt>
                <c:pt idx="217">
                  <c:v>44389</c:v>
                </c:pt>
                <c:pt idx="218">
                  <c:v>44386</c:v>
                </c:pt>
                <c:pt idx="219">
                  <c:v>44385</c:v>
                </c:pt>
                <c:pt idx="220">
                  <c:v>44384</c:v>
                </c:pt>
                <c:pt idx="221">
                  <c:v>44383</c:v>
                </c:pt>
                <c:pt idx="222">
                  <c:v>44382</c:v>
                </c:pt>
                <c:pt idx="223">
                  <c:v>44379</c:v>
                </c:pt>
                <c:pt idx="224">
                  <c:v>44378</c:v>
                </c:pt>
                <c:pt idx="225">
                  <c:v>44377</c:v>
                </c:pt>
                <c:pt idx="226">
                  <c:v>44376</c:v>
                </c:pt>
                <c:pt idx="227">
                  <c:v>44375</c:v>
                </c:pt>
                <c:pt idx="228">
                  <c:v>44372</c:v>
                </c:pt>
                <c:pt idx="229">
                  <c:v>44371</c:v>
                </c:pt>
                <c:pt idx="230">
                  <c:v>44370</c:v>
                </c:pt>
                <c:pt idx="231">
                  <c:v>44369</c:v>
                </c:pt>
                <c:pt idx="232">
                  <c:v>44368</c:v>
                </c:pt>
                <c:pt idx="233">
                  <c:v>44365</c:v>
                </c:pt>
                <c:pt idx="234">
                  <c:v>44364</c:v>
                </c:pt>
                <c:pt idx="235">
                  <c:v>44363</c:v>
                </c:pt>
                <c:pt idx="236">
                  <c:v>44362</c:v>
                </c:pt>
                <c:pt idx="237">
                  <c:v>44358</c:v>
                </c:pt>
                <c:pt idx="238">
                  <c:v>44357</c:v>
                </c:pt>
                <c:pt idx="239">
                  <c:v>44356</c:v>
                </c:pt>
                <c:pt idx="240">
                  <c:v>44355</c:v>
                </c:pt>
                <c:pt idx="241">
                  <c:v>44354</c:v>
                </c:pt>
                <c:pt idx="242">
                  <c:v>44351</c:v>
                </c:pt>
                <c:pt idx="243">
                  <c:v>44350</c:v>
                </c:pt>
                <c:pt idx="244">
                  <c:v>44349</c:v>
                </c:pt>
                <c:pt idx="245">
                  <c:v>44348</c:v>
                </c:pt>
                <c:pt idx="246">
                  <c:v>44347</c:v>
                </c:pt>
                <c:pt idx="247">
                  <c:v>44344</c:v>
                </c:pt>
                <c:pt idx="248">
                  <c:v>44343</c:v>
                </c:pt>
                <c:pt idx="249">
                  <c:v>44342</c:v>
                </c:pt>
                <c:pt idx="250">
                  <c:v>44341</c:v>
                </c:pt>
                <c:pt idx="251">
                  <c:v>44340</c:v>
                </c:pt>
                <c:pt idx="252">
                  <c:v>44337</c:v>
                </c:pt>
                <c:pt idx="253">
                  <c:v>44336</c:v>
                </c:pt>
                <c:pt idx="254">
                  <c:v>44335</c:v>
                </c:pt>
                <c:pt idx="255">
                  <c:v>44334</c:v>
                </c:pt>
                <c:pt idx="256">
                  <c:v>44333</c:v>
                </c:pt>
                <c:pt idx="257">
                  <c:v>44330</c:v>
                </c:pt>
                <c:pt idx="258">
                  <c:v>44329</c:v>
                </c:pt>
                <c:pt idx="259">
                  <c:v>44328</c:v>
                </c:pt>
                <c:pt idx="260">
                  <c:v>44327</c:v>
                </c:pt>
                <c:pt idx="261">
                  <c:v>44326</c:v>
                </c:pt>
                <c:pt idx="262">
                  <c:v>44324</c:v>
                </c:pt>
                <c:pt idx="263">
                  <c:v>44323</c:v>
                </c:pt>
                <c:pt idx="264">
                  <c:v>44322</c:v>
                </c:pt>
                <c:pt idx="265">
                  <c:v>44316</c:v>
                </c:pt>
                <c:pt idx="266">
                  <c:v>44315</c:v>
                </c:pt>
                <c:pt idx="267">
                  <c:v>44314</c:v>
                </c:pt>
                <c:pt idx="268">
                  <c:v>44313</c:v>
                </c:pt>
                <c:pt idx="269">
                  <c:v>44312</c:v>
                </c:pt>
                <c:pt idx="270">
                  <c:v>44311</c:v>
                </c:pt>
                <c:pt idx="271">
                  <c:v>44309</c:v>
                </c:pt>
                <c:pt idx="272">
                  <c:v>44308</c:v>
                </c:pt>
                <c:pt idx="273">
                  <c:v>44307</c:v>
                </c:pt>
                <c:pt idx="274">
                  <c:v>44306</c:v>
                </c:pt>
                <c:pt idx="275">
                  <c:v>44305</c:v>
                </c:pt>
                <c:pt idx="276">
                  <c:v>44302</c:v>
                </c:pt>
                <c:pt idx="277">
                  <c:v>44301</c:v>
                </c:pt>
                <c:pt idx="278">
                  <c:v>44300</c:v>
                </c:pt>
                <c:pt idx="279">
                  <c:v>44299</c:v>
                </c:pt>
                <c:pt idx="280">
                  <c:v>44298</c:v>
                </c:pt>
                <c:pt idx="281">
                  <c:v>44295</c:v>
                </c:pt>
                <c:pt idx="282">
                  <c:v>44294</c:v>
                </c:pt>
                <c:pt idx="283">
                  <c:v>44293</c:v>
                </c:pt>
                <c:pt idx="284">
                  <c:v>44292</c:v>
                </c:pt>
                <c:pt idx="285">
                  <c:v>44288</c:v>
                </c:pt>
                <c:pt idx="286">
                  <c:v>44287</c:v>
                </c:pt>
                <c:pt idx="287">
                  <c:v>44286</c:v>
                </c:pt>
                <c:pt idx="288">
                  <c:v>44285</c:v>
                </c:pt>
                <c:pt idx="289">
                  <c:v>44284</c:v>
                </c:pt>
                <c:pt idx="290">
                  <c:v>44281</c:v>
                </c:pt>
                <c:pt idx="291">
                  <c:v>44280</c:v>
                </c:pt>
                <c:pt idx="292">
                  <c:v>44279</c:v>
                </c:pt>
                <c:pt idx="293">
                  <c:v>44278</c:v>
                </c:pt>
                <c:pt idx="294">
                  <c:v>44277</c:v>
                </c:pt>
                <c:pt idx="295">
                  <c:v>44274</c:v>
                </c:pt>
                <c:pt idx="296">
                  <c:v>44273</c:v>
                </c:pt>
                <c:pt idx="297">
                  <c:v>44272</c:v>
                </c:pt>
                <c:pt idx="298">
                  <c:v>44271</c:v>
                </c:pt>
                <c:pt idx="299">
                  <c:v>44270</c:v>
                </c:pt>
                <c:pt idx="300">
                  <c:v>44267</c:v>
                </c:pt>
                <c:pt idx="301">
                  <c:v>44266</c:v>
                </c:pt>
                <c:pt idx="302">
                  <c:v>44265</c:v>
                </c:pt>
                <c:pt idx="303">
                  <c:v>44264</c:v>
                </c:pt>
                <c:pt idx="304">
                  <c:v>44263</c:v>
                </c:pt>
                <c:pt idx="305">
                  <c:v>44260</c:v>
                </c:pt>
                <c:pt idx="306">
                  <c:v>44259</c:v>
                </c:pt>
                <c:pt idx="307">
                  <c:v>44258</c:v>
                </c:pt>
                <c:pt idx="308">
                  <c:v>44257</c:v>
                </c:pt>
                <c:pt idx="309">
                  <c:v>44256</c:v>
                </c:pt>
                <c:pt idx="310">
                  <c:v>44253</c:v>
                </c:pt>
                <c:pt idx="311">
                  <c:v>44252</c:v>
                </c:pt>
                <c:pt idx="312">
                  <c:v>44251</c:v>
                </c:pt>
                <c:pt idx="313">
                  <c:v>44250</c:v>
                </c:pt>
                <c:pt idx="314">
                  <c:v>44249</c:v>
                </c:pt>
                <c:pt idx="315">
                  <c:v>44247</c:v>
                </c:pt>
                <c:pt idx="316">
                  <c:v>44246</c:v>
                </c:pt>
                <c:pt idx="317">
                  <c:v>44245</c:v>
                </c:pt>
                <c:pt idx="318">
                  <c:v>44239</c:v>
                </c:pt>
                <c:pt idx="319">
                  <c:v>44238</c:v>
                </c:pt>
                <c:pt idx="320">
                  <c:v>44237</c:v>
                </c:pt>
                <c:pt idx="321">
                  <c:v>44236</c:v>
                </c:pt>
                <c:pt idx="322">
                  <c:v>44235</c:v>
                </c:pt>
                <c:pt idx="323">
                  <c:v>44234</c:v>
                </c:pt>
                <c:pt idx="324">
                  <c:v>44232</c:v>
                </c:pt>
                <c:pt idx="325">
                  <c:v>44231</c:v>
                </c:pt>
                <c:pt idx="326">
                  <c:v>44230</c:v>
                </c:pt>
                <c:pt idx="327">
                  <c:v>44229</c:v>
                </c:pt>
                <c:pt idx="328">
                  <c:v>44228</c:v>
                </c:pt>
                <c:pt idx="329">
                  <c:v>44225</c:v>
                </c:pt>
                <c:pt idx="330">
                  <c:v>44224</c:v>
                </c:pt>
                <c:pt idx="331">
                  <c:v>44223</c:v>
                </c:pt>
                <c:pt idx="332">
                  <c:v>44222</c:v>
                </c:pt>
                <c:pt idx="333">
                  <c:v>44221</c:v>
                </c:pt>
                <c:pt idx="334">
                  <c:v>44218</c:v>
                </c:pt>
                <c:pt idx="335">
                  <c:v>44217</c:v>
                </c:pt>
                <c:pt idx="336">
                  <c:v>44216</c:v>
                </c:pt>
                <c:pt idx="337">
                  <c:v>44215</c:v>
                </c:pt>
                <c:pt idx="338">
                  <c:v>44214</c:v>
                </c:pt>
                <c:pt idx="339">
                  <c:v>44211</c:v>
                </c:pt>
                <c:pt idx="340">
                  <c:v>44210</c:v>
                </c:pt>
                <c:pt idx="341">
                  <c:v>44209</c:v>
                </c:pt>
                <c:pt idx="342">
                  <c:v>44208</c:v>
                </c:pt>
                <c:pt idx="343">
                  <c:v>44207</c:v>
                </c:pt>
                <c:pt idx="344">
                  <c:v>44204</c:v>
                </c:pt>
                <c:pt idx="345">
                  <c:v>44203</c:v>
                </c:pt>
                <c:pt idx="346">
                  <c:v>44202</c:v>
                </c:pt>
                <c:pt idx="347">
                  <c:v>44201</c:v>
                </c:pt>
                <c:pt idx="348">
                  <c:v>44200</c:v>
                </c:pt>
                <c:pt idx="349">
                  <c:v>44196</c:v>
                </c:pt>
                <c:pt idx="350">
                  <c:v>44195</c:v>
                </c:pt>
                <c:pt idx="351">
                  <c:v>44194</c:v>
                </c:pt>
                <c:pt idx="352">
                  <c:v>44193</c:v>
                </c:pt>
                <c:pt idx="353">
                  <c:v>44190</c:v>
                </c:pt>
                <c:pt idx="354">
                  <c:v>44189</c:v>
                </c:pt>
                <c:pt idx="355">
                  <c:v>44188</c:v>
                </c:pt>
                <c:pt idx="356">
                  <c:v>44187</c:v>
                </c:pt>
                <c:pt idx="357">
                  <c:v>44186</c:v>
                </c:pt>
                <c:pt idx="358">
                  <c:v>44183</c:v>
                </c:pt>
                <c:pt idx="359">
                  <c:v>44182</c:v>
                </c:pt>
                <c:pt idx="360">
                  <c:v>44181</c:v>
                </c:pt>
                <c:pt idx="361">
                  <c:v>44180</c:v>
                </c:pt>
                <c:pt idx="362">
                  <c:v>44179</c:v>
                </c:pt>
                <c:pt idx="363">
                  <c:v>44176</c:v>
                </c:pt>
                <c:pt idx="364">
                  <c:v>44175</c:v>
                </c:pt>
                <c:pt idx="365">
                  <c:v>44174</c:v>
                </c:pt>
                <c:pt idx="366">
                  <c:v>44173</c:v>
                </c:pt>
                <c:pt idx="367">
                  <c:v>44172</c:v>
                </c:pt>
                <c:pt idx="368">
                  <c:v>44169</c:v>
                </c:pt>
                <c:pt idx="369">
                  <c:v>44168</c:v>
                </c:pt>
                <c:pt idx="370">
                  <c:v>44167</c:v>
                </c:pt>
                <c:pt idx="371">
                  <c:v>44166</c:v>
                </c:pt>
                <c:pt idx="372">
                  <c:v>44165</c:v>
                </c:pt>
                <c:pt idx="373">
                  <c:v>44162</c:v>
                </c:pt>
                <c:pt idx="374">
                  <c:v>44161</c:v>
                </c:pt>
                <c:pt idx="375">
                  <c:v>44160</c:v>
                </c:pt>
                <c:pt idx="376">
                  <c:v>44159</c:v>
                </c:pt>
                <c:pt idx="377">
                  <c:v>44158</c:v>
                </c:pt>
                <c:pt idx="378">
                  <c:v>44155</c:v>
                </c:pt>
                <c:pt idx="379">
                  <c:v>44154</c:v>
                </c:pt>
                <c:pt idx="380">
                  <c:v>44153</c:v>
                </c:pt>
                <c:pt idx="381">
                  <c:v>44152</c:v>
                </c:pt>
                <c:pt idx="382">
                  <c:v>44151</c:v>
                </c:pt>
                <c:pt idx="383">
                  <c:v>44148</c:v>
                </c:pt>
                <c:pt idx="384">
                  <c:v>44147</c:v>
                </c:pt>
                <c:pt idx="385">
                  <c:v>44146</c:v>
                </c:pt>
                <c:pt idx="386">
                  <c:v>44145</c:v>
                </c:pt>
                <c:pt idx="387">
                  <c:v>44144</c:v>
                </c:pt>
                <c:pt idx="388">
                  <c:v>44141</c:v>
                </c:pt>
                <c:pt idx="389">
                  <c:v>44140</c:v>
                </c:pt>
                <c:pt idx="390">
                  <c:v>44139</c:v>
                </c:pt>
                <c:pt idx="391">
                  <c:v>44138</c:v>
                </c:pt>
                <c:pt idx="392">
                  <c:v>44137</c:v>
                </c:pt>
                <c:pt idx="393">
                  <c:v>44134</c:v>
                </c:pt>
                <c:pt idx="394">
                  <c:v>44133</c:v>
                </c:pt>
                <c:pt idx="395">
                  <c:v>44132</c:v>
                </c:pt>
                <c:pt idx="396">
                  <c:v>44131</c:v>
                </c:pt>
                <c:pt idx="397">
                  <c:v>44130</c:v>
                </c:pt>
                <c:pt idx="398">
                  <c:v>44127</c:v>
                </c:pt>
                <c:pt idx="399">
                  <c:v>44126</c:v>
                </c:pt>
                <c:pt idx="400">
                  <c:v>44125</c:v>
                </c:pt>
                <c:pt idx="401">
                  <c:v>44124</c:v>
                </c:pt>
                <c:pt idx="402">
                  <c:v>44123</c:v>
                </c:pt>
                <c:pt idx="403">
                  <c:v>44120</c:v>
                </c:pt>
                <c:pt idx="404">
                  <c:v>44119</c:v>
                </c:pt>
                <c:pt idx="405">
                  <c:v>44118</c:v>
                </c:pt>
                <c:pt idx="406">
                  <c:v>44117</c:v>
                </c:pt>
                <c:pt idx="407">
                  <c:v>44116</c:v>
                </c:pt>
                <c:pt idx="408">
                  <c:v>44114</c:v>
                </c:pt>
                <c:pt idx="409">
                  <c:v>44113</c:v>
                </c:pt>
                <c:pt idx="410">
                  <c:v>44104</c:v>
                </c:pt>
                <c:pt idx="411">
                  <c:v>44103</c:v>
                </c:pt>
                <c:pt idx="412">
                  <c:v>44102</c:v>
                </c:pt>
                <c:pt idx="413">
                  <c:v>44101</c:v>
                </c:pt>
                <c:pt idx="414">
                  <c:v>44099</c:v>
                </c:pt>
                <c:pt idx="415">
                  <c:v>44098</c:v>
                </c:pt>
                <c:pt idx="416">
                  <c:v>44097</c:v>
                </c:pt>
                <c:pt idx="417">
                  <c:v>44096</c:v>
                </c:pt>
                <c:pt idx="418">
                  <c:v>44095</c:v>
                </c:pt>
                <c:pt idx="419">
                  <c:v>44092</c:v>
                </c:pt>
                <c:pt idx="420">
                  <c:v>44091</c:v>
                </c:pt>
                <c:pt idx="421">
                  <c:v>44090</c:v>
                </c:pt>
                <c:pt idx="422">
                  <c:v>44089</c:v>
                </c:pt>
                <c:pt idx="423">
                  <c:v>44088</c:v>
                </c:pt>
                <c:pt idx="424">
                  <c:v>44085</c:v>
                </c:pt>
                <c:pt idx="425">
                  <c:v>44084</c:v>
                </c:pt>
                <c:pt idx="426">
                  <c:v>44083</c:v>
                </c:pt>
                <c:pt idx="427">
                  <c:v>44082</c:v>
                </c:pt>
                <c:pt idx="428">
                  <c:v>44081</c:v>
                </c:pt>
                <c:pt idx="429">
                  <c:v>44078</c:v>
                </c:pt>
                <c:pt idx="430">
                  <c:v>44077</c:v>
                </c:pt>
                <c:pt idx="431">
                  <c:v>44076</c:v>
                </c:pt>
                <c:pt idx="432">
                  <c:v>44075</c:v>
                </c:pt>
                <c:pt idx="433">
                  <c:v>44074</c:v>
                </c:pt>
                <c:pt idx="434">
                  <c:v>44071</c:v>
                </c:pt>
                <c:pt idx="435">
                  <c:v>44070</c:v>
                </c:pt>
                <c:pt idx="436">
                  <c:v>44069</c:v>
                </c:pt>
                <c:pt idx="437">
                  <c:v>44068</c:v>
                </c:pt>
                <c:pt idx="438">
                  <c:v>44067</c:v>
                </c:pt>
                <c:pt idx="439">
                  <c:v>44064</c:v>
                </c:pt>
                <c:pt idx="440">
                  <c:v>44063</c:v>
                </c:pt>
                <c:pt idx="441">
                  <c:v>44062</c:v>
                </c:pt>
                <c:pt idx="442">
                  <c:v>44061</c:v>
                </c:pt>
                <c:pt idx="443">
                  <c:v>44060</c:v>
                </c:pt>
                <c:pt idx="444">
                  <c:v>44057</c:v>
                </c:pt>
                <c:pt idx="445">
                  <c:v>44056</c:v>
                </c:pt>
                <c:pt idx="446">
                  <c:v>44055</c:v>
                </c:pt>
                <c:pt idx="447">
                  <c:v>44054</c:v>
                </c:pt>
                <c:pt idx="448">
                  <c:v>44053</c:v>
                </c:pt>
                <c:pt idx="449">
                  <c:v>44050</c:v>
                </c:pt>
                <c:pt idx="450">
                  <c:v>44049</c:v>
                </c:pt>
                <c:pt idx="451">
                  <c:v>44048</c:v>
                </c:pt>
                <c:pt idx="452">
                  <c:v>44047</c:v>
                </c:pt>
                <c:pt idx="453">
                  <c:v>44046</c:v>
                </c:pt>
                <c:pt idx="454">
                  <c:v>44043</c:v>
                </c:pt>
                <c:pt idx="455">
                  <c:v>44042</c:v>
                </c:pt>
                <c:pt idx="456">
                  <c:v>44041</c:v>
                </c:pt>
                <c:pt idx="457">
                  <c:v>44040</c:v>
                </c:pt>
                <c:pt idx="458">
                  <c:v>44039</c:v>
                </c:pt>
                <c:pt idx="459">
                  <c:v>44036</c:v>
                </c:pt>
                <c:pt idx="460">
                  <c:v>44035</c:v>
                </c:pt>
                <c:pt idx="461">
                  <c:v>44034</c:v>
                </c:pt>
                <c:pt idx="462">
                  <c:v>44033</c:v>
                </c:pt>
                <c:pt idx="463">
                  <c:v>44032</c:v>
                </c:pt>
                <c:pt idx="464">
                  <c:v>44029</c:v>
                </c:pt>
                <c:pt idx="465">
                  <c:v>44028</c:v>
                </c:pt>
                <c:pt idx="466">
                  <c:v>44027</c:v>
                </c:pt>
                <c:pt idx="467">
                  <c:v>44026</c:v>
                </c:pt>
                <c:pt idx="468">
                  <c:v>44025</c:v>
                </c:pt>
                <c:pt idx="469">
                  <c:v>44022</c:v>
                </c:pt>
                <c:pt idx="470">
                  <c:v>44021</c:v>
                </c:pt>
                <c:pt idx="471">
                  <c:v>44020</c:v>
                </c:pt>
                <c:pt idx="472">
                  <c:v>44019</c:v>
                </c:pt>
                <c:pt idx="473">
                  <c:v>44018</c:v>
                </c:pt>
                <c:pt idx="474">
                  <c:v>44015</c:v>
                </c:pt>
                <c:pt idx="475">
                  <c:v>44014</c:v>
                </c:pt>
                <c:pt idx="476">
                  <c:v>44013</c:v>
                </c:pt>
                <c:pt idx="477">
                  <c:v>44012</c:v>
                </c:pt>
                <c:pt idx="478">
                  <c:v>44011</c:v>
                </c:pt>
                <c:pt idx="479">
                  <c:v>44010</c:v>
                </c:pt>
                <c:pt idx="480">
                  <c:v>44006</c:v>
                </c:pt>
                <c:pt idx="481">
                  <c:v>44005</c:v>
                </c:pt>
                <c:pt idx="482">
                  <c:v>44004</c:v>
                </c:pt>
                <c:pt idx="483">
                  <c:v>44001</c:v>
                </c:pt>
                <c:pt idx="484">
                  <c:v>44000</c:v>
                </c:pt>
                <c:pt idx="485">
                  <c:v>43999</c:v>
                </c:pt>
                <c:pt idx="486">
                  <c:v>43998</c:v>
                </c:pt>
                <c:pt idx="487">
                  <c:v>43997</c:v>
                </c:pt>
                <c:pt idx="488">
                  <c:v>43994</c:v>
                </c:pt>
                <c:pt idx="489">
                  <c:v>43993</c:v>
                </c:pt>
                <c:pt idx="490">
                  <c:v>43992</c:v>
                </c:pt>
                <c:pt idx="491">
                  <c:v>43991</c:v>
                </c:pt>
                <c:pt idx="492">
                  <c:v>43990</c:v>
                </c:pt>
                <c:pt idx="493">
                  <c:v>43987</c:v>
                </c:pt>
                <c:pt idx="494">
                  <c:v>43986</c:v>
                </c:pt>
                <c:pt idx="495">
                  <c:v>43985</c:v>
                </c:pt>
                <c:pt idx="496">
                  <c:v>43984</c:v>
                </c:pt>
                <c:pt idx="497">
                  <c:v>43983</c:v>
                </c:pt>
                <c:pt idx="498">
                  <c:v>43980</c:v>
                </c:pt>
                <c:pt idx="499">
                  <c:v>43979</c:v>
                </c:pt>
                <c:pt idx="500">
                  <c:v>43978</c:v>
                </c:pt>
                <c:pt idx="501">
                  <c:v>43977</c:v>
                </c:pt>
                <c:pt idx="502">
                  <c:v>43976</c:v>
                </c:pt>
                <c:pt idx="503">
                  <c:v>43973</c:v>
                </c:pt>
                <c:pt idx="504">
                  <c:v>43972</c:v>
                </c:pt>
                <c:pt idx="505">
                  <c:v>43971</c:v>
                </c:pt>
                <c:pt idx="506">
                  <c:v>43970</c:v>
                </c:pt>
                <c:pt idx="507">
                  <c:v>43969</c:v>
                </c:pt>
                <c:pt idx="508">
                  <c:v>43966</c:v>
                </c:pt>
                <c:pt idx="509">
                  <c:v>43965</c:v>
                </c:pt>
                <c:pt idx="510">
                  <c:v>43964</c:v>
                </c:pt>
                <c:pt idx="511">
                  <c:v>43963</c:v>
                </c:pt>
                <c:pt idx="512">
                  <c:v>43962</c:v>
                </c:pt>
                <c:pt idx="513">
                  <c:v>43960</c:v>
                </c:pt>
                <c:pt idx="514">
                  <c:v>43959</c:v>
                </c:pt>
                <c:pt idx="515">
                  <c:v>43958</c:v>
                </c:pt>
                <c:pt idx="516">
                  <c:v>43957</c:v>
                </c:pt>
                <c:pt idx="517">
                  <c:v>43951</c:v>
                </c:pt>
                <c:pt idx="518">
                  <c:v>43950</c:v>
                </c:pt>
                <c:pt idx="519">
                  <c:v>43949</c:v>
                </c:pt>
                <c:pt idx="520">
                  <c:v>43948</c:v>
                </c:pt>
                <c:pt idx="521">
                  <c:v>43947</c:v>
                </c:pt>
                <c:pt idx="522">
                  <c:v>43945</c:v>
                </c:pt>
                <c:pt idx="523">
                  <c:v>43944</c:v>
                </c:pt>
                <c:pt idx="524">
                  <c:v>43943</c:v>
                </c:pt>
                <c:pt idx="525">
                  <c:v>43942</c:v>
                </c:pt>
                <c:pt idx="526">
                  <c:v>43941</c:v>
                </c:pt>
                <c:pt idx="527">
                  <c:v>43938</c:v>
                </c:pt>
                <c:pt idx="528">
                  <c:v>43937</c:v>
                </c:pt>
                <c:pt idx="529">
                  <c:v>43936</c:v>
                </c:pt>
                <c:pt idx="530">
                  <c:v>43935</c:v>
                </c:pt>
                <c:pt idx="531">
                  <c:v>43934</c:v>
                </c:pt>
                <c:pt idx="532">
                  <c:v>43931</c:v>
                </c:pt>
                <c:pt idx="533">
                  <c:v>43930</c:v>
                </c:pt>
                <c:pt idx="534">
                  <c:v>43929</c:v>
                </c:pt>
                <c:pt idx="535">
                  <c:v>43928</c:v>
                </c:pt>
                <c:pt idx="536">
                  <c:v>43924</c:v>
                </c:pt>
                <c:pt idx="537">
                  <c:v>43923</c:v>
                </c:pt>
                <c:pt idx="538">
                  <c:v>43922</c:v>
                </c:pt>
                <c:pt idx="539">
                  <c:v>43921</c:v>
                </c:pt>
                <c:pt idx="540">
                  <c:v>43920</c:v>
                </c:pt>
                <c:pt idx="541">
                  <c:v>43917</c:v>
                </c:pt>
                <c:pt idx="542">
                  <c:v>43916</c:v>
                </c:pt>
                <c:pt idx="543">
                  <c:v>43915</c:v>
                </c:pt>
                <c:pt idx="544">
                  <c:v>43914</c:v>
                </c:pt>
                <c:pt idx="545">
                  <c:v>43913</c:v>
                </c:pt>
                <c:pt idx="546">
                  <c:v>43910</c:v>
                </c:pt>
                <c:pt idx="547">
                  <c:v>43909</c:v>
                </c:pt>
                <c:pt idx="548">
                  <c:v>43908</c:v>
                </c:pt>
                <c:pt idx="549">
                  <c:v>43907</c:v>
                </c:pt>
                <c:pt idx="550">
                  <c:v>43906</c:v>
                </c:pt>
                <c:pt idx="551">
                  <c:v>43903</c:v>
                </c:pt>
                <c:pt idx="552">
                  <c:v>43902</c:v>
                </c:pt>
                <c:pt idx="553">
                  <c:v>43901</c:v>
                </c:pt>
                <c:pt idx="554">
                  <c:v>43900</c:v>
                </c:pt>
                <c:pt idx="555">
                  <c:v>43899</c:v>
                </c:pt>
                <c:pt idx="556">
                  <c:v>43896</c:v>
                </c:pt>
                <c:pt idx="557">
                  <c:v>43895</c:v>
                </c:pt>
                <c:pt idx="558">
                  <c:v>43894</c:v>
                </c:pt>
                <c:pt idx="559">
                  <c:v>43893</c:v>
                </c:pt>
                <c:pt idx="560">
                  <c:v>43892</c:v>
                </c:pt>
                <c:pt idx="561">
                  <c:v>43889</c:v>
                </c:pt>
                <c:pt idx="562">
                  <c:v>43888</c:v>
                </c:pt>
                <c:pt idx="563">
                  <c:v>43887</c:v>
                </c:pt>
                <c:pt idx="564">
                  <c:v>43886</c:v>
                </c:pt>
                <c:pt idx="565">
                  <c:v>43885</c:v>
                </c:pt>
                <c:pt idx="566">
                  <c:v>43882</c:v>
                </c:pt>
                <c:pt idx="567">
                  <c:v>43881</c:v>
                </c:pt>
                <c:pt idx="568">
                  <c:v>43880</c:v>
                </c:pt>
                <c:pt idx="569">
                  <c:v>43879</c:v>
                </c:pt>
                <c:pt idx="570">
                  <c:v>43878</c:v>
                </c:pt>
                <c:pt idx="571">
                  <c:v>43875</c:v>
                </c:pt>
                <c:pt idx="572">
                  <c:v>43874</c:v>
                </c:pt>
                <c:pt idx="573">
                  <c:v>43873</c:v>
                </c:pt>
                <c:pt idx="574">
                  <c:v>43872</c:v>
                </c:pt>
                <c:pt idx="575">
                  <c:v>43871</c:v>
                </c:pt>
                <c:pt idx="576">
                  <c:v>43868</c:v>
                </c:pt>
                <c:pt idx="577">
                  <c:v>43867</c:v>
                </c:pt>
                <c:pt idx="578">
                  <c:v>43866</c:v>
                </c:pt>
                <c:pt idx="579">
                  <c:v>43865</c:v>
                </c:pt>
                <c:pt idx="580">
                  <c:v>43864</c:v>
                </c:pt>
                <c:pt idx="581">
                  <c:v>43853</c:v>
                </c:pt>
                <c:pt idx="582">
                  <c:v>43852</c:v>
                </c:pt>
                <c:pt idx="583">
                  <c:v>43851</c:v>
                </c:pt>
                <c:pt idx="584">
                  <c:v>43850</c:v>
                </c:pt>
                <c:pt idx="585">
                  <c:v>43849</c:v>
                </c:pt>
                <c:pt idx="586">
                  <c:v>43847</c:v>
                </c:pt>
                <c:pt idx="587">
                  <c:v>43846</c:v>
                </c:pt>
                <c:pt idx="588">
                  <c:v>43845</c:v>
                </c:pt>
                <c:pt idx="589">
                  <c:v>43844</c:v>
                </c:pt>
                <c:pt idx="590">
                  <c:v>43843</c:v>
                </c:pt>
                <c:pt idx="591">
                  <c:v>43840</c:v>
                </c:pt>
                <c:pt idx="592">
                  <c:v>43839</c:v>
                </c:pt>
                <c:pt idx="593">
                  <c:v>43838</c:v>
                </c:pt>
                <c:pt idx="594">
                  <c:v>43837</c:v>
                </c:pt>
                <c:pt idx="595">
                  <c:v>43836</c:v>
                </c:pt>
                <c:pt idx="596">
                  <c:v>43833</c:v>
                </c:pt>
                <c:pt idx="597">
                  <c:v>43832</c:v>
                </c:pt>
              </c:numCache>
            </c:numRef>
          </c:cat>
          <c:val>
            <c:numRef>
              <c:f>Sheet2!$I$3:$I$600</c:f>
              <c:numCache>
                <c:formatCode>General</c:formatCode>
                <c:ptCount val="598"/>
                <c:pt idx="0">
                  <c:v>-534.33000000000004</c:v>
                </c:pt>
                <c:pt idx="1">
                  <c:v>-652.98</c:v>
                </c:pt>
                <c:pt idx="2">
                  <c:v>-592.98</c:v>
                </c:pt>
                <c:pt idx="3">
                  <c:v>-572.98</c:v>
                </c:pt>
                <c:pt idx="4">
                  <c:v>-602.98</c:v>
                </c:pt>
                <c:pt idx="5">
                  <c:v>-562.98</c:v>
                </c:pt>
                <c:pt idx="6">
                  <c:v>-502.98</c:v>
                </c:pt>
                <c:pt idx="7">
                  <c:v>-492.98</c:v>
                </c:pt>
                <c:pt idx="8">
                  <c:v>-492.98</c:v>
                </c:pt>
                <c:pt idx="9">
                  <c:v>-522.30999999999995</c:v>
                </c:pt>
                <c:pt idx="10">
                  <c:v>-532.30999999999995</c:v>
                </c:pt>
                <c:pt idx="11">
                  <c:v>-552.30999999999995</c:v>
                </c:pt>
                <c:pt idx="12">
                  <c:v>-561.63</c:v>
                </c:pt>
                <c:pt idx="13">
                  <c:v>-501.63</c:v>
                </c:pt>
                <c:pt idx="14">
                  <c:v>-481.63</c:v>
                </c:pt>
                <c:pt idx="15">
                  <c:v>-431.63</c:v>
                </c:pt>
                <c:pt idx="16">
                  <c:v>-491.63</c:v>
                </c:pt>
                <c:pt idx="17">
                  <c:v>-521.63</c:v>
                </c:pt>
                <c:pt idx="18">
                  <c:v>-515.98</c:v>
                </c:pt>
                <c:pt idx="19">
                  <c:v>-525.98</c:v>
                </c:pt>
                <c:pt idx="20">
                  <c:v>-515.98</c:v>
                </c:pt>
                <c:pt idx="21">
                  <c:v>-455.98</c:v>
                </c:pt>
                <c:pt idx="22">
                  <c:v>-415.98</c:v>
                </c:pt>
                <c:pt idx="23">
                  <c:v>-395.98</c:v>
                </c:pt>
                <c:pt idx="24">
                  <c:v>-395.98</c:v>
                </c:pt>
                <c:pt idx="25">
                  <c:v>-415.98</c:v>
                </c:pt>
                <c:pt idx="26">
                  <c:v>-417.11</c:v>
                </c:pt>
                <c:pt idx="27">
                  <c:v>-427.11</c:v>
                </c:pt>
                <c:pt idx="28">
                  <c:v>-447.11</c:v>
                </c:pt>
                <c:pt idx="29">
                  <c:v>-447.11</c:v>
                </c:pt>
                <c:pt idx="30">
                  <c:v>-447.11</c:v>
                </c:pt>
                <c:pt idx="31">
                  <c:v>-457.11</c:v>
                </c:pt>
                <c:pt idx="32">
                  <c:v>-417.11</c:v>
                </c:pt>
                <c:pt idx="33">
                  <c:v>-407.11</c:v>
                </c:pt>
                <c:pt idx="34">
                  <c:v>-347.79</c:v>
                </c:pt>
                <c:pt idx="35">
                  <c:v>-417.79</c:v>
                </c:pt>
                <c:pt idx="36">
                  <c:v>-427.79</c:v>
                </c:pt>
                <c:pt idx="37">
                  <c:v>-378.46</c:v>
                </c:pt>
                <c:pt idx="38">
                  <c:v>-378.46</c:v>
                </c:pt>
                <c:pt idx="39">
                  <c:v>-378.46</c:v>
                </c:pt>
                <c:pt idx="40">
                  <c:v>-329.14</c:v>
                </c:pt>
                <c:pt idx="41">
                  <c:v>-349.14</c:v>
                </c:pt>
                <c:pt idx="42">
                  <c:v>-349.14</c:v>
                </c:pt>
                <c:pt idx="43">
                  <c:v>-369.14</c:v>
                </c:pt>
                <c:pt idx="44">
                  <c:v>-260.49</c:v>
                </c:pt>
                <c:pt idx="45">
                  <c:v>-260.49</c:v>
                </c:pt>
                <c:pt idx="46">
                  <c:v>-257.10000000000002</c:v>
                </c:pt>
                <c:pt idx="47">
                  <c:v>-277.10000000000002</c:v>
                </c:pt>
                <c:pt idx="48">
                  <c:v>-307.10000000000002</c:v>
                </c:pt>
                <c:pt idx="49">
                  <c:v>-347.1</c:v>
                </c:pt>
                <c:pt idx="50">
                  <c:v>-327.10000000000002</c:v>
                </c:pt>
                <c:pt idx="51">
                  <c:v>-247.1</c:v>
                </c:pt>
                <c:pt idx="52">
                  <c:v>-247.1</c:v>
                </c:pt>
                <c:pt idx="53">
                  <c:v>-227.1</c:v>
                </c:pt>
                <c:pt idx="54">
                  <c:v>-198.23</c:v>
                </c:pt>
                <c:pt idx="55">
                  <c:v>-178.23</c:v>
                </c:pt>
                <c:pt idx="56">
                  <c:v>-193.31</c:v>
                </c:pt>
                <c:pt idx="57">
                  <c:v>-183.31</c:v>
                </c:pt>
                <c:pt idx="58">
                  <c:v>-223.31</c:v>
                </c:pt>
                <c:pt idx="59">
                  <c:v>-233.31</c:v>
                </c:pt>
                <c:pt idx="60">
                  <c:v>-333.31</c:v>
                </c:pt>
                <c:pt idx="61">
                  <c:v>-363.31</c:v>
                </c:pt>
                <c:pt idx="62">
                  <c:v>-291.05</c:v>
                </c:pt>
                <c:pt idx="63">
                  <c:v>-251.05</c:v>
                </c:pt>
                <c:pt idx="64">
                  <c:v>-231.05</c:v>
                </c:pt>
                <c:pt idx="65">
                  <c:v>-249.92</c:v>
                </c:pt>
                <c:pt idx="66">
                  <c:v>-259.92</c:v>
                </c:pt>
                <c:pt idx="67">
                  <c:v>-259.92</c:v>
                </c:pt>
                <c:pt idx="68">
                  <c:v>-229.92</c:v>
                </c:pt>
                <c:pt idx="69">
                  <c:v>-228.79</c:v>
                </c:pt>
                <c:pt idx="70">
                  <c:v>-188.79</c:v>
                </c:pt>
                <c:pt idx="71">
                  <c:v>-168.79</c:v>
                </c:pt>
                <c:pt idx="72">
                  <c:v>-218.79</c:v>
                </c:pt>
                <c:pt idx="73">
                  <c:v>-278.79000000000002</c:v>
                </c:pt>
                <c:pt idx="74">
                  <c:v>-278.79000000000002</c:v>
                </c:pt>
                <c:pt idx="75">
                  <c:v>-318.79000000000002</c:v>
                </c:pt>
                <c:pt idx="76">
                  <c:v>-378.79</c:v>
                </c:pt>
                <c:pt idx="77">
                  <c:v>-378.79</c:v>
                </c:pt>
                <c:pt idx="78">
                  <c:v>-378.79</c:v>
                </c:pt>
                <c:pt idx="79">
                  <c:v>-378.79</c:v>
                </c:pt>
                <c:pt idx="80">
                  <c:v>-378.79</c:v>
                </c:pt>
                <c:pt idx="81">
                  <c:v>-378.79</c:v>
                </c:pt>
                <c:pt idx="82">
                  <c:v>-237.79</c:v>
                </c:pt>
                <c:pt idx="83">
                  <c:v>-378.79</c:v>
                </c:pt>
                <c:pt idx="84">
                  <c:v>-378.79</c:v>
                </c:pt>
                <c:pt idx="85">
                  <c:v>-378.79</c:v>
                </c:pt>
                <c:pt idx="86">
                  <c:v>-386.53</c:v>
                </c:pt>
                <c:pt idx="87">
                  <c:v>-386.53</c:v>
                </c:pt>
                <c:pt idx="88">
                  <c:v>-356.53</c:v>
                </c:pt>
                <c:pt idx="89">
                  <c:v>-356.53</c:v>
                </c:pt>
                <c:pt idx="90">
                  <c:v>-356.53</c:v>
                </c:pt>
                <c:pt idx="91">
                  <c:v>-356.53</c:v>
                </c:pt>
                <c:pt idx="92">
                  <c:v>-346.53</c:v>
                </c:pt>
                <c:pt idx="93">
                  <c:v>-336.53</c:v>
                </c:pt>
                <c:pt idx="94">
                  <c:v>-217.88</c:v>
                </c:pt>
                <c:pt idx="95">
                  <c:v>-217.88</c:v>
                </c:pt>
                <c:pt idx="96">
                  <c:v>-227.88</c:v>
                </c:pt>
                <c:pt idx="97">
                  <c:v>-227.88</c:v>
                </c:pt>
                <c:pt idx="98">
                  <c:v>-227.88</c:v>
                </c:pt>
                <c:pt idx="99">
                  <c:v>-237.88</c:v>
                </c:pt>
                <c:pt idx="100">
                  <c:v>-217.88</c:v>
                </c:pt>
                <c:pt idx="101">
                  <c:v>-197.88</c:v>
                </c:pt>
                <c:pt idx="102">
                  <c:v>-117.88</c:v>
                </c:pt>
                <c:pt idx="103">
                  <c:v>-127.88</c:v>
                </c:pt>
                <c:pt idx="104">
                  <c:v>-127.88</c:v>
                </c:pt>
                <c:pt idx="105">
                  <c:v>47.93</c:v>
                </c:pt>
                <c:pt idx="106">
                  <c:v>256.8</c:v>
                </c:pt>
                <c:pt idx="107">
                  <c:v>236.2</c:v>
                </c:pt>
                <c:pt idx="108">
                  <c:v>214.02</c:v>
                </c:pt>
                <c:pt idx="109">
                  <c:v>312.07</c:v>
                </c:pt>
                <c:pt idx="110">
                  <c:v>301.77</c:v>
                </c:pt>
                <c:pt idx="111">
                  <c:v>281.17</c:v>
                </c:pt>
                <c:pt idx="112">
                  <c:v>368.92</c:v>
                </c:pt>
                <c:pt idx="113">
                  <c:v>399.82</c:v>
                </c:pt>
                <c:pt idx="114">
                  <c:v>441.02</c:v>
                </c:pt>
                <c:pt idx="115">
                  <c:v>430.72</c:v>
                </c:pt>
                <c:pt idx="116">
                  <c:v>399.82</c:v>
                </c:pt>
                <c:pt idx="117">
                  <c:v>378.09</c:v>
                </c:pt>
                <c:pt idx="118">
                  <c:v>357.49</c:v>
                </c:pt>
                <c:pt idx="119">
                  <c:v>357.49</c:v>
                </c:pt>
                <c:pt idx="120">
                  <c:v>347.19</c:v>
                </c:pt>
                <c:pt idx="121">
                  <c:v>346.06</c:v>
                </c:pt>
                <c:pt idx="122">
                  <c:v>356.36</c:v>
                </c:pt>
                <c:pt idx="123">
                  <c:v>397.56</c:v>
                </c:pt>
                <c:pt idx="124">
                  <c:v>387.26</c:v>
                </c:pt>
                <c:pt idx="125">
                  <c:v>356.36</c:v>
                </c:pt>
                <c:pt idx="126">
                  <c:v>356.36</c:v>
                </c:pt>
                <c:pt idx="127">
                  <c:v>304.86</c:v>
                </c:pt>
                <c:pt idx="128">
                  <c:v>209.94</c:v>
                </c:pt>
                <c:pt idx="129">
                  <c:v>230.54</c:v>
                </c:pt>
                <c:pt idx="130">
                  <c:v>171.21</c:v>
                </c:pt>
                <c:pt idx="131">
                  <c:v>150.61000000000001</c:v>
                </c:pt>
                <c:pt idx="132">
                  <c:v>225.19</c:v>
                </c:pt>
                <c:pt idx="133">
                  <c:v>217.6</c:v>
                </c:pt>
                <c:pt idx="134">
                  <c:v>32.200000000000003</c:v>
                </c:pt>
                <c:pt idx="135">
                  <c:v>261.27999999999997</c:v>
                </c:pt>
                <c:pt idx="136">
                  <c:v>292.18</c:v>
                </c:pt>
                <c:pt idx="137">
                  <c:v>171.05</c:v>
                </c:pt>
                <c:pt idx="138">
                  <c:v>132.33000000000001</c:v>
                </c:pt>
                <c:pt idx="139">
                  <c:v>184.96</c:v>
                </c:pt>
                <c:pt idx="140">
                  <c:v>110.64</c:v>
                </c:pt>
                <c:pt idx="141">
                  <c:v>347.54</c:v>
                </c:pt>
                <c:pt idx="142">
                  <c:v>337.24</c:v>
                </c:pt>
                <c:pt idx="143">
                  <c:v>265.14</c:v>
                </c:pt>
                <c:pt idx="144">
                  <c:v>324.72000000000003</c:v>
                </c:pt>
                <c:pt idx="145">
                  <c:v>427.72</c:v>
                </c:pt>
                <c:pt idx="146">
                  <c:v>368.39</c:v>
                </c:pt>
                <c:pt idx="147">
                  <c:v>327.19</c:v>
                </c:pt>
                <c:pt idx="148">
                  <c:v>449.7</c:v>
                </c:pt>
                <c:pt idx="149">
                  <c:v>635.1</c:v>
                </c:pt>
                <c:pt idx="150">
                  <c:v>696.9</c:v>
                </c:pt>
                <c:pt idx="151">
                  <c:v>666</c:v>
                </c:pt>
                <c:pt idx="152">
                  <c:v>707.2</c:v>
                </c:pt>
                <c:pt idx="153">
                  <c:v>707.2</c:v>
                </c:pt>
                <c:pt idx="154">
                  <c:v>657.96</c:v>
                </c:pt>
                <c:pt idx="155">
                  <c:v>822.76</c:v>
                </c:pt>
                <c:pt idx="156">
                  <c:v>1065.01</c:v>
                </c:pt>
                <c:pt idx="157">
                  <c:v>1034.1099999999999</c:v>
                </c:pt>
                <c:pt idx="158">
                  <c:v>972.31</c:v>
                </c:pt>
                <c:pt idx="159">
                  <c:v>891.04</c:v>
                </c:pt>
                <c:pt idx="160">
                  <c:v>891.04</c:v>
                </c:pt>
                <c:pt idx="161">
                  <c:v>870.44</c:v>
                </c:pt>
                <c:pt idx="162">
                  <c:v>860.14</c:v>
                </c:pt>
                <c:pt idx="163">
                  <c:v>898.87</c:v>
                </c:pt>
                <c:pt idx="164">
                  <c:v>898.87</c:v>
                </c:pt>
                <c:pt idx="165">
                  <c:v>950.37</c:v>
                </c:pt>
                <c:pt idx="166">
                  <c:v>929.77</c:v>
                </c:pt>
                <c:pt idx="167">
                  <c:v>869.1</c:v>
                </c:pt>
                <c:pt idx="168">
                  <c:v>715.73</c:v>
                </c:pt>
                <c:pt idx="169">
                  <c:v>632.66999999999996</c:v>
                </c:pt>
                <c:pt idx="170">
                  <c:v>509.07</c:v>
                </c:pt>
                <c:pt idx="171">
                  <c:v>539.97</c:v>
                </c:pt>
                <c:pt idx="172">
                  <c:v>539.97</c:v>
                </c:pt>
                <c:pt idx="173">
                  <c:v>488.47</c:v>
                </c:pt>
                <c:pt idx="174">
                  <c:v>447.27</c:v>
                </c:pt>
                <c:pt idx="175">
                  <c:v>332.84</c:v>
                </c:pt>
                <c:pt idx="176">
                  <c:v>353.44</c:v>
                </c:pt>
                <c:pt idx="177">
                  <c:v>312.24</c:v>
                </c:pt>
                <c:pt idx="178">
                  <c:v>291.64</c:v>
                </c:pt>
                <c:pt idx="179">
                  <c:v>333.93</c:v>
                </c:pt>
                <c:pt idx="180">
                  <c:v>313.33</c:v>
                </c:pt>
                <c:pt idx="181">
                  <c:v>354.53</c:v>
                </c:pt>
                <c:pt idx="182">
                  <c:v>344.23</c:v>
                </c:pt>
                <c:pt idx="183">
                  <c:v>241.23</c:v>
                </c:pt>
                <c:pt idx="184">
                  <c:v>259.57</c:v>
                </c:pt>
                <c:pt idx="185">
                  <c:v>300.77</c:v>
                </c:pt>
                <c:pt idx="186">
                  <c:v>290.47000000000003</c:v>
                </c:pt>
                <c:pt idx="187">
                  <c:v>238.97</c:v>
                </c:pt>
                <c:pt idx="188">
                  <c:v>177.17</c:v>
                </c:pt>
                <c:pt idx="189">
                  <c:v>125.67</c:v>
                </c:pt>
                <c:pt idx="190">
                  <c:v>189.95</c:v>
                </c:pt>
                <c:pt idx="191">
                  <c:v>262.05</c:v>
                </c:pt>
                <c:pt idx="192">
                  <c:v>282.64999999999998</c:v>
                </c:pt>
                <c:pt idx="193">
                  <c:v>282.64999999999998</c:v>
                </c:pt>
                <c:pt idx="194">
                  <c:v>303.25</c:v>
                </c:pt>
                <c:pt idx="195">
                  <c:v>303.25</c:v>
                </c:pt>
                <c:pt idx="196">
                  <c:v>272.35000000000002</c:v>
                </c:pt>
                <c:pt idx="197">
                  <c:v>192.42</c:v>
                </c:pt>
                <c:pt idx="198">
                  <c:v>192.42</c:v>
                </c:pt>
                <c:pt idx="199">
                  <c:v>153.69999999999999</c:v>
                </c:pt>
                <c:pt idx="200">
                  <c:v>133.1</c:v>
                </c:pt>
                <c:pt idx="201">
                  <c:v>71.3</c:v>
                </c:pt>
                <c:pt idx="202">
                  <c:v>153.69999999999999</c:v>
                </c:pt>
                <c:pt idx="203">
                  <c:v>287.60000000000002</c:v>
                </c:pt>
                <c:pt idx="204">
                  <c:v>267</c:v>
                </c:pt>
                <c:pt idx="205">
                  <c:v>246.4</c:v>
                </c:pt>
                <c:pt idx="206">
                  <c:v>267</c:v>
                </c:pt>
                <c:pt idx="207">
                  <c:v>267</c:v>
                </c:pt>
                <c:pt idx="208">
                  <c:v>205.2</c:v>
                </c:pt>
                <c:pt idx="209">
                  <c:v>143.4</c:v>
                </c:pt>
                <c:pt idx="210">
                  <c:v>184.6</c:v>
                </c:pt>
                <c:pt idx="211">
                  <c:v>174.3</c:v>
                </c:pt>
                <c:pt idx="212">
                  <c:v>215.5</c:v>
                </c:pt>
                <c:pt idx="213">
                  <c:v>228.02</c:v>
                </c:pt>
                <c:pt idx="214">
                  <c:v>228.02</c:v>
                </c:pt>
                <c:pt idx="215">
                  <c:v>204.03</c:v>
                </c:pt>
                <c:pt idx="216">
                  <c:v>121.63</c:v>
                </c:pt>
                <c:pt idx="217">
                  <c:v>173.13</c:v>
                </c:pt>
                <c:pt idx="218">
                  <c:v>28.93</c:v>
                </c:pt>
                <c:pt idx="219">
                  <c:v>39.229999999999997</c:v>
                </c:pt>
                <c:pt idx="220">
                  <c:v>18.63</c:v>
                </c:pt>
                <c:pt idx="221">
                  <c:v>-43.18</c:v>
                </c:pt>
                <c:pt idx="222">
                  <c:v>-115.28</c:v>
                </c:pt>
                <c:pt idx="223">
                  <c:v>-156.47999999999999</c:v>
                </c:pt>
                <c:pt idx="224">
                  <c:v>-137.01</c:v>
                </c:pt>
                <c:pt idx="225">
                  <c:v>-157.61000000000001</c:v>
                </c:pt>
                <c:pt idx="226">
                  <c:v>-147.31</c:v>
                </c:pt>
                <c:pt idx="227">
                  <c:v>-157.61000000000001</c:v>
                </c:pt>
                <c:pt idx="228">
                  <c:v>-157.61000000000001</c:v>
                </c:pt>
                <c:pt idx="229">
                  <c:v>-178.21</c:v>
                </c:pt>
                <c:pt idx="230">
                  <c:v>-167.91</c:v>
                </c:pt>
                <c:pt idx="231">
                  <c:v>-188.51</c:v>
                </c:pt>
                <c:pt idx="232">
                  <c:v>-106.11</c:v>
                </c:pt>
                <c:pt idx="233">
                  <c:v>-13.41</c:v>
                </c:pt>
                <c:pt idx="234">
                  <c:v>-13.41</c:v>
                </c:pt>
                <c:pt idx="235">
                  <c:v>-13.41</c:v>
                </c:pt>
                <c:pt idx="236">
                  <c:v>163.92</c:v>
                </c:pt>
                <c:pt idx="237">
                  <c:v>174.22</c:v>
                </c:pt>
                <c:pt idx="238">
                  <c:v>251.67</c:v>
                </c:pt>
                <c:pt idx="239">
                  <c:v>189.87</c:v>
                </c:pt>
                <c:pt idx="240">
                  <c:v>158.97</c:v>
                </c:pt>
                <c:pt idx="241">
                  <c:v>210.47</c:v>
                </c:pt>
                <c:pt idx="242">
                  <c:v>272.27</c:v>
                </c:pt>
                <c:pt idx="243">
                  <c:v>251.67</c:v>
                </c:pt>
                <c:pt idx="244">
                  <c:v>200.17</c:v>
                </c:pt>
                <c:pt idx="245">
                  <c:v>231.07</c:v>
                </c:pt>
                <c:pt idx="246">
                  <c:v>231.07</c:v>
                </c:pt>
                <c:pt idx="247">
                  <c:v>25.07</c:v>
                </c:pt>
                <c:pt idx="248">
                  <c:v>-77.94</c:v>
                </c:pt>
                <c:pt idx="249">
                  <c:v>-56.21</c:v>
                </c:pt>
                <c:pt idx="250">
                  <c:v>59.57</c:v>
                </c:pt>
                <c:pt idx="251">
                  <c:v>0.25</c:v>
                </c:pt>
                <c:pt idx="252">
                  <c:v>4.54</c:v>
                </c:pt>
                <c:pt idx="253">
                  <c:v>-114.11</c:v>
                </c:pt>
                <c:pt idx="254">
                  <c:v>-16.46</c:v>
                </c:pt>
                <c:pt idx="255">
                  <c:v>199.84</c:v>
                </c:pt>
                <c:pt idx="256">
                  <c:v>125.52</c:v>
                </c:pt>
                <c:pt idx="257">
                  <c:v>200.1</c:v>
                </c:pt>
                <c:pt idx="258">
                  <c:v>478.2</c:v>
                </c:pt>
                <c:pt idx="259">
                  <c:v>891.25</c:v>
                </c:pt>
                <c:pt idx="260">
                  <c:v>880.95</c:v>
                </c:pt>
                <c:pt idx="261">
                  <c:v>1159.45</c:v>
                </c:pt>
                <c:pt idx="262">
                  <c:v>706.25</c:v>
                </c:pt>
                <c:pt idx="263">
                  <c:v>531.15</c:v>
                </c:pt>
                <c:pt idx="264">
                  <c:v>629.20000000000005</c:v>
                </c:pt>
                <c:pt idx="265">
                  <c:v>497.52</c:v>
                </c:pt>
                <c:pt idx="266">
                  <c:v>487.22</c:v>
                </c:pt>
                <c:pt idx="267">
                  <c:v>456.32</c:v>
                </c:pt>
                <c:pt idx="268">
                  <c:v>497.52</c:v>
                </c:pt>
                <c:pt idx="269">
                  <c:v>497.52</c:v>
                </c:pt>
                <c:pt idx="270">
                  <c:v>487.22</c:v>
                </c:pt>
                <c:pt idx="271">
                  <c:v>443.55</c:v>
                </c:pt>
                <c:pt idx="272">
                  <c:v>433.25</c:v>
                </c:pt>
                <c:pt idx="273">
                  <c:v>394.31</c:v>
                </c:pt>
                <c:pt idx="274">
                  <c:v>384.01</c:v>
                </c:pt>
                <c:pt idx="275">
                  <c:v>384.01</c:v>
                </c:pt>
                <c:pt idx="276">
                  <c:v>384.01</c:v>
                </c:pt>
                <c:pt idx="277">
                  <c:v>384.01</c:v>
                </c:pt>
                <c:pt idx="278">
                  <c:v>384.01</c:v>
                </c:pt>
                <c:pt idx="279">
                  <c:v>363.41</c:v>
                </c:pt>
                <c:pt idx="280">
                  <c:v>301.61</c:v>
                </c:pt>
                <c:pt idx="281">
                  <c:v>492.36</c:v>
                </c:pt>
                <c:pt idx="282">
                  <c:v>472.89</c:v>
                </c:pt>
                <c:pt idx="283">
                  <c:v>493.49</c:v>
                </c:pt>
                <c:pt idx="284">
                  <c:v>493.49</c:v>
                </c:pt>
                <c:pt idx="285">
                  <c:v>411.09</c:v>
                </c:pt>
                <c:pt idx="286">
                  <c:v>308.08999999999997</c:v>
                </c:pt>
                <c:pt idx="287">
                  <c:v>287.49</c:v>
                </c:pt>
                <c:pt idx="288">
                  <c:v>287.49</c:v>
                </c:pt>
                <c:pt idx="289">
                  <c:v>287.49</c:v>
                </c:pt>
                <c:pt idx="290">
                  <c:v>227.95</c:v>
                </c:pt>
                <c:pt idx="291">
                  <c:v>186.75</c:v>
                </c:pt>
                <c:pt idx="292">
                  <c:v>166.15</c:v>
                </c:pt>
                <c:pt idx="293">
                  <c:v>145.55000000000001</c:v>
                </c:pt>
                <c:pt idx="294">
                  <c:v>207.35</c:v>
                </c:pt>
                <c:pt idx="295">
                  <c:v>137.51</c:v>
                </c:pt>
                <c:pt idx="296">
                  <c:v>147.81</c:v>
                </c:pt>
                <c:pt idx="297">
                  <c:v>127.21</c:v>
                </c:pt>
                <c:pt idx="298">
                  <c:v>147.81</c:v>
                </c:pt>
                <c:pt idx="299">
                  <c:v>127.21</c:v>
                </c:pt>
                <c:pt idx="300">
                  <c:v>127.21</c:v>
                </c:pt>
                <c:pt idx="301">
                  <c:v>55.11</c:v>
                </c:pt>
                <c:pt idx="302">
                  <c:v>67.67</c:v>
                </c:pt>
                <c:pt idx="303">
                  <c:v>129.47</c:v>
                </c:pt>
                <c:pt idx="304">
                  <c:v>170.67</c:v>
                </c:pt>
                <c:pt idx="305">
                  <c:v>88.27</c:v>
                </c:pt>
                <c:pt idx="306">
                  <c:v>180.97</c:v>
                </c:pt>
                <c:pt idx="307">
                  <c:v>202.7</c:v>
                </c:pt>
                <c:pt idx="308">
                  <c:v>37.9</c:v>
                </c:pt>
                <c:pt idx="309">
                  <c:v>166.85</c:v>
                </c:pt>
                <c:pt idx="310">
                  <c:v>177.15</c:v>
                </c:pt>
                <c:pt idx="311">
                  <c:v>296.93</c:v>
                </c:pt>
                <c:pt idx="312">
                  <c:v>276.33</c:v>
                </c:pt>
                <c:pt idx="313">
                  <c:v>307.23</c:v>
                </c:pt>
                <c:pt idx="314">
                  <c:v>307.23</c:v>
                </c:pt>
                <c:pt idx="315">
                  <c:v>142.43</c:v>
                </c:pt>
                <c:pt idx="316">
                  <c:v>142.43</c:v>
                </c:pt>
                <c:pt idx="317">
                  <c:v>121.83</c:v>
                </c:pt>
                <c:pt idx="318">
                  <c:v>0</c:v>
                </c:pt>
                <c:pt idx="319">
                  <c:v>0</c:v>
                </c:pt>
                <c:pt idx="320">
                  <c:v>-42.98</c:v>
                </c:pt>
                <c:pt idx="321">
                  <c:v>-42.98</c:v>
                </c:pt>
                <c:pt idx="322">
                  <c:v>-42.98</c:v>
                </c:pt>
                <c:pt idx="323">
                  <c:v>-42.98</c:v>
                </c:pt>
                <c:pt idx="324">
                  <c:v>-42.98</c:v>
                </c:pt>
                <c:pt idx="325">
                  <c:v>-41.85</c:v>
                </c:pt>
                <c:pt idx="326">
                  <c:v>-41.85</c:v>
                </c:pt>
                <c:pt idx="327">
                  <c:v>-41.85</c:v>
                </c:pt>
                <c:pt idx="328">
                  <c:v>-41.85</c:v>
                </c:pt>
                <c:pt idx="329">
                  <c:v>-41.85</c:v>
                </c:pt>
                <c:pt idx="330">
                  <c:v>-77.44</c:v>
                </c:pt>
                <c:pt idx="331">
                  <c:v>-87.74</c:v>
                </c:pt>
                <c:pt idx="332">
                  <c:v>-87.74</c:v>
                </c:pt>
                <c:pt idx="333">
                  <c:v>-87.74</c:v>
                </c:pt>
                <c:pt idx="334">
                  <c:v>-123.34</c:v>
                </c:pt>
                <c:pt idx="335">
                  <c:v>-123.34</c:v>
                </c:pt>
                <c:pt idx="336">
                  <c:v>-143.94</c:v>
                </c:pt>
                <c:pt idx="337">
                  <c:v>-102.74</c:v>
                </c:pt>
                <c:pt idx="338">
                  <c:v>-82.14</c:v>
                </c:pt>
                <c:pt idx="339">
                  <c:v>-82.14</c:v>
                </c:pt>
                <c:pt idx="340">
                  <c:v>-102.74</c:v>
                </c:pt>
                <c:pt idx="341">
                  <c:v>-71.84</c:v>
                </c:pt>
                <c:pt idx="342">
                  <c:v>-20.34</c:v>
                </c:pt>
                <c:pt idx="343">
                  <c:v>72.37</c:v>
                </c:pt>
                <c:pt idx="344">
                  <c:v>260.64</c:v>
                </c:pt>
                <c:pt idx="345">
                  <c:v>260.64</c:v>
                </c:pt>
                <c:pt idx="346">
                  <c:v>270.94</c:v>
                </c:pt>
                <c:pt idx="347">
                  <c:v>407.06</c:v>
                </c:pt>
                <c:pt idx="348">
                  <c:v>407.06</c:v>
                </c:pt>
                <c:pt idx="349">
                  <c:v>345.26</c:v>
                </c:pt>
                <c:pt idx="350">
                  <c:v>334.96</c:v>
                </c:pt>
                <c:pt idx="351">
                  <c:v>334.96</c:v>
                </c:pt>
                <c:pt idx="352">
                  <c:v>335.64</c:v>
                </c:pt>
                <c:pt idx="353">
                  <c:v>325.33999999999997</c:v>
                </c:pt>
                <c:pt idx="354">
                  <c:v>356.24</c:v>
                </c:pt>
                <c:pt idx="355">
                  <c:v>356.24</c:v>
                </c:pt>
                <c:pt idx="356">
                  <c:v>531.34</c:v>
                </c:pt>
                <c:pt idx="357">
                  <c:v>531.34</c:v>
                </c:pt>
                <c:pt idx="358">
                  <c:v>337.86</c:v>
                </c:pt>
                <c:pt idx="359">
                  <c:v>215.39</c:v>
                </c:pt>
                <c:pt idx="360">
                  <c:v>174.19</c:v>
                </c:pt>
                <c:pt idx="361">
                  <c:v>112.39</c:v>
                </c:pt>
                <c:pt idx="362">
                  <c:v>132.99</c:v>
                </c:pt>
                <c:pt idx="363">
                  <c:v>153.59</c:v>
                </c:pt>
                <c:pt idx="364">
                  <c:v>91.79</c:v>
                </c:pt>
                <c:pt idx="365">
                  <c:v>29.99</c:v>
                </c:pt>
                <c:pt idx="366">
                  <c:v>19.690000000000001</c:v>
                </c:pt>
                <c:pt idx="367">
                  <c:v>9.39</c:v>
                </c:pt>
                <c:pt idx="368">
                  <c:v>-42.11</c:v>
                </c:pt>
                <c:pt idx="369">
                  <c:v>-0.91</c:v>
                </c:pt>
                <c:pt idx="370">
                  <c:v>29.99</c:v>
                </c:pt>
                <c:pt idx="371">
                  <c:v>30.44</c:v>
                </c:pt>
                <c:pt idx="372">
                  <c:v>81.94</c:v>
                </c:pt>
                <c:pt idx="373">
                  <c:v>81.94</c:v>
                </c:pt>
                <c:pt idx="374">
                  <c:v>71.64</c:v>
                </c:pt>
                <c:pt idx="375">
                  <c:v>141.27000000000001</c:v>
                </c:pt>
                <c:pt idx="376">
                  <c:v>233.97</c:v>
                </c:pt>
                <c:pt idx="377">
                  <c:v>275.17</c:v>
                </c:pt>
                <c:pt idx="378">
                  <c:v>264.87</c:v>
                </c:pt>
                <c:pt idx="379">
                  <c:v>244.27</c:v>
                </c:pt>
                <c:pt idx="380">
                  <c:v>214.5</c:v>
                </c:pt>
                <c:pt idx="381">
                  <c:v>193.9</c:v>
                </c:pt>
                <c:pt idx="382">
                  <c:v>142.4</c:v>
                </c:pt>
                <c:pt idx="383">
                  <c:v>142.4</c:v>
                </c:pt>
                <c:pt idx="384">
                  <c:v>142.4</c:v>
                </c:pt>
                <c:pt idx="385">
                  <c:v>142.4</c:v>
                </c:pt>
                <c:pt idx="386">
                  <c:v>142.4</c:v>
                </c:pt>
                <c:pt idx="387">
                  <c:v>111.5</c:v>
                </c:pt>
                <c:pt idx="388">
                  <c:v>-63.61</c:v>
                </c:pt>
                <c:pt idx="389">
                  <c:v>-84.21</c:v>
                </c:pt>
                <c:pt idx="390">
                  <c:v>24.15</c:v>
                </c:pt>
                <c:pt idx="391">
                  <c:v>-6.76</c:v>
                </c:pt>
                <c:pt idx="392">
                  <c:v>-17.059999999999999</c:v>
                </c:pt>
                <c:pt idx="393">
                  <c:v>1.07</c:v>
                </c:pt>
                <c:pt idx="394">
                  <c:v>-29.83</c:v>
                </c:pt>
                <c:pt idx="395">
                  <c:v>-29.83</c:v>
                </c:pt>
                <c:pt idx="396">
                  <c:v>-50.43</c:v>
                </c:pt>
                <c:pt idx="397">
                  <c:v>-50.43</c:v>
                </c:pt>
                <c:pt idx="398">
                  <c:v>8.9</c:v>
                </c:pt>
                <c:pt idx="399">
                  <c:v>-1.41</c:v>
                </c:pt>
                <c:pt idx="400">
                  <c:v>-11.71</c:v>
                </c:pt>
                <c:pt idx="401">
                  <c:v>-11.71</c:v>
                </c:pt>
                <c:pt idx="402">
                  <c:v>-11.71</c:v>
                </c:pt>
                <c:pt idx="403">
                  <c:v>-57.6</c:v>
                </c:pt>
                <c:pt idx="404">
                  <c:v>-57.6</c:v>
                </c:pt>
                <c:pt idx="405">
                  <c:v>-47.3</c:v>
                </c:pt>
                <c:pt idx="406">
                  <c:v>-47.3</c:v>
                </c:pt>
                <c:pt idx="407">
                  <c:v>-47.3</c:v>
                </c:pt>
                <c:pt idx="408">
                  <c:v>-67.900000000000006</c:v>
                </c:pt>
                <c:pt idx="409">
                  <c:v>27.02</c:v>
                </c:pt>
                <c:pt idx="410">
                  <c:v>-24.48</c:v>
                </c:pt>
                <c:pt idx="411">
                  <c:v>-24.48</c:v>
                </c:pt>
                <c:pt idx="412">
                  <c:v>-24.48</c:v>
                </c:pt>
                <c:pt idx="413">
                  <c:v>-24.48</c:v>
                </c:pt>
                <c:pt idx="414">
                  <c:v>-24.48</c:v>
                </c:pt>
                <c:pt idx="415">
                  <c:v>-83.81</c:v>
                </c:pt>
                <c:pt idx="416">
                  <c:v>-143.13</c:v>
                </c:pt>
                <c:pt idx="417">
                  <c:v>-132.83000000000001</c:v>
                </c:pt>
                <c:pt idx="418">
                  <c:v>-122.53</c:v>
                </c:pt>
                <c:pt idx="419">
                  <c:v>-101.93</c:v>
                </c:pt>
                <c:pt idx="420">
                  <c:v>-101.93</c:v>
                </c:pt>
                <c:pt idx="421">
                  <c:v>-99.67</c:v>
                </c:pt>
                <c:pt idx="422">
                  <c:v>-114.67</c:v>
                </c:pt>
                <c:pt idx="423">
                  <c:v>-104.37</c:v>
                </c:pt>
                <c:pt idx="424">
                  <c:v>-150.26</c:v>
                </c:pt>
                <c:pt idx="425">
                  <c:v>-150.26</c:v>
                </c:pt>
                <c:pt idx="426">
                  <c:v>-129.66</c:v>
                </c:pt>
                <c:pt idx="427">
                  <c:v>-119.36</c:v>
                </c:pt>
                <c:pt idx="428">
                  <c:v>-129.66</c:v>
                </c:pt>
                <c:pt idx="429">
                  <c:v>-139.96</c:v>
                </c:pt>
                <c:pt idx="430">
                  <c:v>-80.64</c:v>
                </c:pt>
                <c:pt idx="431">
                  <c:v>-101.24</c:v>
                </c:pt>
                <c:pt idx="432">
                  <c:v>-90.94</c:v>
                </c:pt>
                <c:pt idx="433">
                  <c:v>-90.94</c:v>
                </c:pt>
                <c:pt idx="434">
                  <c:v>-132.13999999999999</c:v>
                </c:pt>
                <c:pt idx="435">
                  <c:v>-132.13999999999999</c:v>
                </c:pt>
                <c:pt idx="436">
                  <c:v>-132.13999999999999</c:v>
                </c:pt>
                <c:pt idx="437">
                  <c:v>-121.84</c:v>
                </c:pt>
                <c:pt idx="438">
                  <c:v>-72.81</c:v>
                </c:pt>
                <c:pt idx="439">
                  <c:v>-72.81</c:v>
                </c:pt>
                <c:pt idx="440">
                  <c:v>-83.11</c:v>
                </c:pt>
                <c:pt idx="441">
                  <c:v>-72.81</c:v>
                </c:pt>
                <c:pt idx="442">
                  <c:v>-72.81</c:v>
                </c:pt>
                <c:pt idx="443">
                  <c:v>-72.81</c:v>
                </c:pt>
                <c:pt idx="444">
                  <c:v>-103.71</c:v>
                </c:pt>
                <c:pt idx="445">
                  <c:v>-103.71</c:v>
                </c:pt>
                <c:pt idx="446">
                  <c:v>-103.71</c:v>
                </c:pt>
                <c:pt idx="447">
                  <c:v>-93.41</c:v>
                </c:pt>
                <c:pt idx="448">
                  <c:v>-93.41</c:v>
                </c:pt>
                <c:pt idx="449">
                  <c:v>-72.81</c:v>
                </c:pt>
                <c:pt idx="450">
                  <c:v>-62.51</c:v>
                </c:pt>
                <c:pt idx="451">
                  <c:v>-83.11</c:v>
                </c:pt>
                <c:pt idx="452">
                  <c:v>-72.81</c:v>
                </c:pt>
                <c:pt idx="453">
                  <c:v>-72.81</c:v>
                </c:pt>
                <c:pt idx="454">
                  <c:v>-134.61000000000001</c:v>
                </c:pt>
                <c:pt idx="455">
                  <c:v>-134.61000000000001</c:v>
                </c:pt>
                <c:pt idx="456">
                  <c:v>-134.61000000000001</c:v>
                </c:pt>
                <c:pt idx="457">
                  <c:v>-134.61000000000001</c:v>
                </c:pt>
                <c:pt idx="458">
                  <c:v>-134.61000000000001</c:v>
                </c:pt>
                <c:pt idx="459">
                  <c:v>-124.31</c:v>
                </c:pt>
                <c:pt idx="460">
                  <c:v>-93.41</c:v>
                </c:pt>
                <c:pt idx="461">
                  <c:v>-93.41</c:v>
                </c:pt>
                <c:pt idx="462">
                  <c:v>-134.61000000000001</c:v>
                </c:pt>
                <c:pt idx="463">
                  <c:v>-134.61000000000001</c:v>
                </c:pt>
                <c:pt idx="464">
                  <c:v>-144.91</c:v>
                </c:pt>
                <c:pt idx="465">
                  <c:v>-133.47999999999999</c:v>
                </c:pt>
                <c:pt idx="466">
                  <c:v>-133.47999999999999</c:v>
                </c:pt>
                <c:pt idx="467">
                  <c:v>-102.58</c:v>
                </c:pt>
                <c:pt idx="468">
                  <c:v>-102.58</c:v>
                </c:pt>
                <c:pt idx="469">
                  <c:v>-84.46</c:v>
                </c:pt>
                <c:pt idx="470">
                  <c:v>-84.46</c:v>
                </c:pt>
                <c:pt idx="471">
                  <c:v>-105.06</c:v>
                </c:pt>
                <c:pt idx="472">
                  <c:v>-135.96</c:v>
                </c:pt>
                <c:pt idx="473">
                  <c:v>-146.26</c:v>
                </c:pt>
                <c:pt idx="474">
                  <c:v>-146.26</c:v>
                </c:pt>
                <c:pt idx="475">
                  <c:v>-157.69</c:v>
                </c:pt>
                <c:pt idx="476">
                  <c:v>-157.69</c:v>
                </c:pt>
                <c:pt idx="477">
                  <c:v>-147.38999999999999</c:v>
                </c:pt>
                <c:pt idx="478">
                  <c:v>-137.09</c:v>
                </c:pt>
                <c:pt idx="479">
                  <c:v>-106.19</c:v>
                </c:pt>
                <c:pt idx="480">
                  <c:v>-106.19</c:v>
                </c:pt>
                <c:pt idx="481">
                  <c:v>-36.56</c:v>
                </c:pt>
                <c:pt idx="482">
                  <c:v>-26.26</c:v>
                </c:pt>
                <c:pt idx="483">
                  <c:v>-15.96</c:v>
                </c:pt>
                <c:pt idx="484">
                  <c:v>-36.56</c:v>
                </c:pt>
                <c:pt idx="485">
                  <c:v>-48.43</c:v>
                </c:pt>
                <c:pt idx="486">
                  <c:v>-38.130000000000003</c:v>
                </c:pt>
                <c:pt idx="487">
                  <c:v>-27.83</c:v>
                </c:pt>
                <c:pt idx="488">
                  <c:v>-17.53</c:v>
                </c:pt>
                <c:pt idx="489">
                  <c:v>-27.83</c:v>
                </c:pt>
                <c:pt idx="490">
                  <c:v>-17.53</c:v>
                </c:pt>
                <c:pt idx="491">
                  <c:v>-7.23</c:v>
                </c:pt>
                <c:pt idx="492">
                  <c:v>3.08</c:v>
                </c:pt>
                <c:pt idx="493">
                  <c:v>-17.53</c:v>
                </c:pt>
                <c:pt idx="494">
                  <c:v>98</c:v>
                </c:pt>
                <c:pt idx="495">
                  <c:v>98</c:v>
                </c:pt>
                <c:pt idx="496">
                  <c:v>76.489999999999995</c:v>
                </c:pt>
                <c:pt idx="497">
                  <c:v>66.19</c:v>
                </c:pt>
                <c:pt idx="498">
                  <c:v>24.99</c:v>
                </c:pt>
                <c:pt idx="499">
                  <c:v>-5.91</c:v>
                </c:pt>
                <c:pt idx="500">
                  <c:v>-41.5</c:v>
                </c:pt>
                <c:pt idx="501">
                  <c:v>-31.2</c:v>
                </c:pt>
                <c:pt idx="502">
                  <c:v>-20.9</c:v>
                </c:pt>
                <c:pt idx="503">
                  <c:v>-0.3</c:v>
                </c:pt>
                <c:pt idx="504">
                  <c:v>-10.6</c:v>
                </c:pt>
                <c:pt idx="505">
                  <c:v>-0.3</c:v>
                </c:pt>
                <c:pt idx="506">
                  <c:v>-0.3</c:v>
                </c:pt>
                <c:pt idx="507">
                  <c:v>-20.9</c:v>
                </c:pt>
                <c:pt idx="508">
                  <c:v>-86.32</c:v>
                </c:pt>
                <c:pt idx="509">
                  <c:v>-96.62</c:v>
                </c:pt>
                <c:pt idx="510">
                  <c:v>-96.62</c:v>
                </c:pt>
                <c:pt idx="511">
                  <c:v>-96.62</c:v>
                </c:pt>
                <c:pt idx="512">
                  <c:v>-1.7</c:v>
                </c:pt>
                <c:pt idx="513">
                  <c:v>8.6</c:v>
                </c:pt>
                <c:pt idx="514">
                  <c:v>8.6</c:v>
                </c:pt>
                <c:pt idx="515">
                  <c:v>-12</c:v>
                </c:pt>
                <c:pt idx="516">
                  <c:v>-32.6</c:v>
                </c:pt>
                <c:pt idx="517">
                  <c:v>114.48</c:v>
                </c:pt>
                <c:pt idx="518">
                  <c:v>114.48</c:v>
                </c:pt>
                <c:pt idx="519">
                  <c:v>114.48</c:v>
                </c:pt>
                <c:pt idx="520">
                  <c:v>135.08000000000001</c:v>
                </c:pt>
                <c:pt idx="521">
                  <c:v>135.08000000000001</c:v>
                </c:pt>
                <c:pt idx="522">
                  <c:v>124.78</c:v>
                </c:pt>
                <c:pt idx="523">
                  <c:v>124.78</c:v>
                </c:pt>
                <c:pt idx="524">
                  <c:v>114.48</c:v>
                </c:pt>
                <c:pt idx="525">
                  <c:v>163.5</c:v>
                </c:pt>
                <c:pt idx="526">
                  <c:v>193.72</c:v>
                </c:pt>
                <c:pt idx="527">
                  <c:v>298.94</c:v>
                </c:pt>
                <c:pt idx="528">
                  <c:v>298.94</c:v>
                </c:pt>
                <c:pt idx="529">
                  <c:v>298.94</c:v>
                </c:pt>
                <c:pt idx="530">
                  <c:v>329.39</c:v>
                </c:pt>
                <c:pt idx="531">
                  <c:v>319.08999999999997</c:v>
                </c:pt>
                <c:pt idx="532">
                  <c:v>288.19</c:v>
                </c:pt>
                <c:pt idx="533">
                  <c:v>267.58999999999997</c:v>
                </c:pt>
                <c:pt idx="534">
                  <c:v>246.99</c:v>
                </c:pt>
                <c:pt idx="535">
                  <c:v>167.07</c:v>
                </c:pt>
                <c:pt idx="536">
                  <c:v>12.82</c:v>
                </c:pt>
                <c:pt idx="537">
                  <c:v>-67.11</c:v>
                </c:pt>
                <c:pt idx="538">
                  <c:v>-36.21</c:v>
                </c:pt>
                <c:pt idx="539">
                  <c:v>-55.46</c:v>
                </c:pt>
                <c:pt idx="540">
                  <c:v>-55.46</c:v>
                </c:pt>
                <c:pt idx="541">
                  <c:v>-63.29</c:v>
                </c:pt>
                <c:pt idx="542">
                  <c:v>-63.29</c:v>
                </c:pt>
                <c:pt idx="543">
                  <c:v>-98.88</c:v>
                </c:pt>
                <c:pt idx="544">
                  <c:v>-119.48</c:v>
                </c:pt>
                <c:pt idx="545">
                  <c:v>-119.48</c:v>
                </c:pt>
                <c:pt idx="546">
                  <c:v>-181.94</c:v>
                </c:pt>
                <c:pt idx="547">
                  <c:v>-181.94</c:v>
                </c:pt>
                <c:pt idx="548">
                  <c:v>-129.31</c:v>
                </c:pt>
                <c:pt idx="549">
                  <c:v>-160.21</c:v>
                </c:pt>
                <c:pt idx="550">
                  <c:v>-139.61000000000001</c:v>
                </c:pt>
                <c:pt idx="551">
                  <c:v>-232.31</c:v>
                </c:pt>
                <c:pt idx="552">
                  <c:v>-222.01</c:v>
                </c:pt>
                <c:pt idx="553">
                  <c:v>-223.14</c:v>
                </c:pt>
                <c:pt idx="554">
                  <c:v>-254.04</c:v>
                </c:pt>
                <c:pt idx="555">
                  <c:v>-284.94</c:v>
                </c:pt>
                <c:pt idx="556">
                  <c:v>-267.73</c:v>
                </c:pt>
                <c:pt idx="557">
                  <c:v>-267.73</c:v>
                </c:pt>
                <c:pt idx="558">
                  <c:v>-288.33</c:v>
                </c:pt>
                <c:pt idx="559">
                  <c:v>-288.33</c:v>
                </c:pt>
                <c:pt idx="560">
                  <c:v>-339.83</c:v>
                </c:pt>
                <c:pt idx="561">
                  <c:v>-378.55</c:v>
                </c:pt>
                <c:pt idx="562">
                  <c:v>-296.14999999999998</c:v>
                </c:pt>
                <c:pt idx="563">
                  <c:v>-300.85000000000002</c:v>
                </c:pt>
                <c:pt idx="564">
                  <c:v>-300.85000000000002</c:v>
                </c:pt>
                <c:pt idx="565">
                  <c:v>-300.85000000000002</c:v>
                </c:pt>
                <c:pt idx="566">
                  <c:v>-352.35</c:v>
                </c:pt>
                <c:pt idx="567">
                  <c:v>-372.95</c:v>
                </c:pt>
                <c:pt idx="568">
                  <c:v>-375.21</c:v>
                </c:pt>
                <c:pt idx="569">
                  <c:v>-364.91</c:v>
                </c:pt>
                <c:pt idx="570">
                  <c:v>-364.91</c:v>
                </c:pt>
                <c:pt idx="571">
                  <c:v>-364.91</c:v>
                </c:pt>
                <c:pt idx="572">
                  <c:v>-364.91</c:v>
                </c:pt>
                <c:pt idx="573">
                  <c:v>-364.91</c:v>
                </c:pt>
                <c:pt idx="574">
                  <c:v>-364.91</c:v>
                </c:pt>
                <c:pt idx="575">
                  <c:v>-364.91</c:v>
                </c:pt>
                <c:pt idx="576">
                  <c:v>-334.01</c:v>
                </c:pt>
                <c:pt idx="577">
                  <c:v>-282.51</c:v>
                </c:pt>
                <c:pt idx="578">
                  <c:v>-220.71</c:v>
                </c:pt>
                <c:pt idx="579">
                  <c:v>-168.08</c:v>
                </c:pt>
                <c:pt idx="580">
                  <c:v>-116.58</c:v>
                </c:pt>
                <c:pt idx="581">
                  <c:v>-44.48</c:v>
                </c:pt>
                <c:pt idx="582">
                  <c:v>-44.48</c:v>
                </c:pt>
                <c:pt idx="583">
                  <c:v>-44.48</c:v>
                </c:pt>
                <c:pt idx="584">
                  <c:v>-44.48</c:v>
                </c:pt>
                <c:pt idx="585">
                  <c:v>-44.48</c:v>
                </c:pt>
                <c:pt idx="586">
                  <c:v>-44.48</c:v>
                </c:pt>
                <c:pt idx="587">
                  <c:v>-44.48</c:v>
                </c:pt>
                <c:pt idx="588">
                  <c:v>-44.48</c:v>
                </c:pt>
                <c:pt idx="589">
                  <c:v>-44.48</c:v>
                </c:pt>
                <c:pt idx="590">
                  <c:v>-44.48</c:v>
                </c:pt>
                <c:pt idx="591">
                  <c:v>-44.48</c:v>
                </c:pt>
                <c:pt idx="592">
                  <c:v>-41.09</c:v>
                </c:pt>
                <c:pt idx="593">
                  <c:v>-41.09</c:v>
                </c:pt>
                <c:pt idx="594">
                  <c:v>-41.09</c:v>
                </c:pt>
                <c:pt idx="595">
                  <c:v>-41.09</c:v>
                </c:pt>
                <c:pt idx="596">
                  <c:v>-41.09</c:v>
                </c:pt>
                <c:pt idx="597">
                  <c:v>-41.09</c:v>
                </c:pt>
              </c:numCache>
            </c:numRef>
          </c:val>
          <c:smooth val="0"/>
          <c:extLst>
            <c:ext xmlns:c16="http://schemas.microsoft.com/office/drawing/2014/chart" uri="{C3380CC4-5D6E-409C-BE32-E72D297353CC}">
              <c16:uniqueId val="{00000002-B934-42D3-A763-EAA74A59DF56}"/>
            </c:ext>
          </c:extLst>
        </c:ser>
        <c:ser>
          <c:idx val="3"/>
          <c:order val="3"/>
          <c:tx>
            <c:strRef>
              <c:f>Sheet2!$J$2</c:f>
              <c:strCache>
                <c:ptCount val="1"/>
                <c:pt idx="0">
                  <c:v>螺纹钢：高炉</c:v>
                </c:pt>
              </c:strCache>
            </c:strRef>
          </c:tx>
          <c:spPr>
            <a:ln w="19050" cap="rnd">
              <a:solidFill>
                <a:schemeClr val="accent4"/>
              </a:solidFill>
              <a:round/>
            </a:ln>
            <a:effectLst/>
          </c:spPr>
          <c:marker>
            <c:symbol val="none"/>
          </c:marker>
          <c:cat>
            <c:numRef>
              <c:f>Sheet2!$A$3:$A$600</c:f>
              <c:numCache>
                <c:formatCode>yyyy\-mm\-dd</c:formatCode>
                <c:ptCount val="598"/>
                <c:pt idx="0">
                  <c:v>44706</c:v>
                </c:pt>
                <c:pt idx="1">
                  <c:v>44705</c:v>
                </c:pt>
                <c:pt idx="2">
                  <c:v>44704</c:v>
                </c:pt>
                <c:pt idx="3">
                  <c:v>44701</c:v>
                </c:pt>
                <c:pt idx="4">
                  <c:v>44700</c:v>
                </c:pt>
                <c:pt idx="5">
                  <c:v>44699</c:v>
                </c:pt>
                <c:pt idx="6">
                  <c:v>44698</c:v>
                </c:pt>
                <c:pt idx="7">
                  <c:v>44697</c:v>
                </c:pt>
                <c:pt idx="8">
                  <c:v>44694</c:v>
                </c:pt>
                <c:pt idx="9">
                  <c:v>44693</c:v>
                </c:pt>
                <c:pt idx="10">
                  <c:v>44692</c:v>
                </c:pt>
                <c:pt idx="11">
                  <c:v>44691</c:v>
                </c:pt>
                <c:pt idx="12">
                  <c:v>44690</c:v>
                </c:pt>
                <c:pt idx="13">
                  <c:v>44688</c:v>
                </c:pt>
                <c:pt idx="14">
                  <c:v>44687</c:v>
                </c:pt>
                <c:pt idx="15">
                  <c:v>44686</c:v>
                </c:pt>
                <c:pt idx="16">
                  <c:v>44680</c:v>
                </c:pt>
                <c:pt idx="17">
                  <c:v>44679</c:v>
                </c:pt>
                <c:pt idx="18">
                  <c:v>44678</c:v>
                </c:pt>
                <c:pt idx="19">
                  <c:v>44677</c:v>
                </c:pt>
                <c:pt idx="20">
                  <c:v>44676</c:v>
                </c:pt>
                <c:pt idx="21">
                  <c:v>44675</c:v>
                </c:pt>
                <c:pt idx="22">
                  <c:v>44673</c:v>
                </c:pt>
                <c:pt idx="23">
                  <c:v>44672</c:v>
                </c:pt>
                <c:pt idx="24">
                  <c:v>44671</c:v>
                </c:pt>
                <c:pt idx="25">
                  <c:v>44670</c:v>
                </c:pt>
                <c:pt idx="26">
                  <c:v>44669</c:v>
                </c:pt>
                <c:pt idx="27">
                  <c:v>44666</c:v>
                </c:pt>
                <c:pt idx="28">
                  <c:v>44665</c:v>
                </c:pt>
                <c:pt idx="29">
                  <c:v>44664</c:v>
                </c:pt>
                <c:pt idx="30">
                  <c:v>44663</c:v>
                </c:pt>
                <c:pt idx="31">
                  <c:v>44662</c:v>
                </c:pt>
                <c:pt idx="32">
                  <c:v>44659</c:v>
                </c:pt>
                <c:pt idx="33">
                  <c:v>44658</c:v>
                </c:pt>
                <c:pt idx="34">
                  <c:v>44657</c:v>
                </c:pt>
                <c:pt idx="35">
                  <c:v>44653</c:v>
                </c:pt>
                <c:pt idx="36">
                  <c:v>44652</c:v>
                </c:pt>
                <c:pt idx="37">
                  <c:v>44651</c:v>
                </c:pt>
                <c:pt idx="38">
                  <c:v>44650</c:v>
                </c:pt>
                <c:pt idx="39">
                  <c:v>44649</c:v>
                </c:pt>
                <c:pt idx="40">
                  <c:v>44648</c:v>
                </c:pt>
                <c:pt idx="41">
                  <c:v>44645</c:v>
                </c:pt>
                <c:pt idx="42">
                  <c:v>44644</c:v>
                </c:pt>
                <c:pt idx="43">
                  <c:v>44643</c:v>
                </c:pt>
                <c:pt idx="44">
                  <c:v>44642</c:v>
                </c:pt>
                <c:pt idx="45">
                  <c:v>44641</c:v>
                </c:pt>
                <c:pt idx="46">
                  <c:v>44638</c:v>
                </c:pt>
                <c:pt idx="47">
                  <c:v>44637</c:v>
                </c:pt>
                <c:pt idx="48">
                  <c:v>44636</c:v>
                </c:pt>
                <c:pt idx="49">
                  <c:v>44635</c:v>
                </c:pt>
                <c:pt idx="50">
                  <c:v>44634</c:v>
                </c:pt>
                <c:pt idx="51">
                  <c:v>44631</c:v>
                </c:pt>
                <c:pt idx="52">
                  <c:v>44630</c:v>
                </c:pt>
                <c:pt idx="53">
                  <c:v>44629</c:v>
                </c:pt>
                <c:pt idx="54">
                  <c:v>44628</c:v>
                </c:pt>
                <c:pt idx="55">
                  <c:v>44627</c:v>
                </c:pt>
                <c:pt idx="56">
                  <c:v>44624</c:v>
                </c:pt>
                <c:pt idx="57">
                  <c:v>44623</c:v>
                </c:pt>
                <c:pt idx="58">
                  <c:v>44622</c:v>
                </c:pt>
                <c:pt idx="59">
                  <c:v>44621</c:v>
                </c:pt>
                <c:pt idx="60">
                  <c:v>44620</c:v>
                </c:pt>
                <c:pt idx="61">
                  <c:v>44617</c:v>
                </c:pt>
                <c:pt idx="62">
                  <c:v>44616</c:v>
                </c:pt>
                <c:pt idx="63">
                  <c:v>44615</c:v>
                </c:pt>
                <c:pt idx="64">
                  <c:v>44614</c:v>
                </c:pt>
                <c:pt idx="65">
                  <c:v>44613</c:v>
                </c:pt>
                <c:pt idx="66">
                  <c:v>44610</c:v>
                </c:pt>
                <c:pt idx="67">
                  <c:v>44609</c:v>
                </c:pt>
                <c:pt idx="68">
                  <c:v>44608</c:v>
                </c:pt>
                <c:pt idx="69">
                  <c:v>44607</c:v>
                </c:pt>
                <c:pt idx="70">
                  <c:v>44606</c:v>
                </c:pt>
                <c:pt idx="71">
                  <c:v>44603</c:v>
                </c:pt>
                <c:pt idx="72">
                  <c:v>44602</c:v>
                </c:pt>
                <c:pt idx="73">
                  <c:v>44601</c:v>
                </c:pt>
                <c:pt idx="74">
                  <c:v>44600</c:v>
                </c:pt>
                <c:pt idx="75">
                  <c:v>44599</c:v>
                </c:pt>
                <c:pt idx="76">
                  <c:v>44591</c:v>
                </c:pt>
                <c:pt idx="77">
                  <c:v>44590</c:v>
                </c:pt>
                <c:pt idx="78">
                  <c:v>44589</c:v>
                </c:pt>
                <c:pt idx="79">
                  <c:v>44588</c:v>
                </c:pt>
                <c:pt idx="80">
                  <c:v>44587</c:v>
                </c:pt>
                <c:pt idx="81">
                  <c:v>44586</c:v>
                </c:pt>
                <c:pt idx="82">
                  <c:v>44585</c:v>
                </c:pt>
                <c:pt idx="83">
                  <c:v>44582</c:v>
                </c:pt>
                <c:pt idx="84">
                  <c:v>44581</c:v>
                </c:pt>
                <c:pt idx="85">
                  <c:v>44580</c:v>
                </c:pt>
                <c:pt idx="86">
                  <c:v>44579</c:v>
                </c:pt>
                <c:pt idx="87">
                  <c:v>44578</c:v>
                </c:pt>
                <c:pt idx="88">
                  <c:v>44575</c:v>
                </c:pt>
                <c:pt idx="89">
                  <c:v>44574</c:v>
                </c:pt>
                <c:pt idx="90">
                  <c:v>44573</c:v>
                </c:pt>
                <c:pt idx="91">
                  <c:v>44572</c:v>
                </c:pt>
                <c:pt idx="92">
                  <c:v>44571</c:v>
                </c:pt>
                <c:pt idx="93">
                  <c:v>44568</c:v>
                </c:pt>
                <c:pt idx="94">
                  <c:v>44567</c:v>
                </c:pt>
                <c:pt idx="95">
                  <c:v>44566</c:v>
                </c:pt>
                <c:pt idx="96">
                  <c:v>44565</c:v>
                </c:pt>
                <c:pt idx="97">
                  <c:v>44561</c:v>
                </c:pt>
                <c:pt idx="98">
                  <c:v>44560</c:v>
                </c:pt>
                <c:pt idx="99">
                  <c:v>44559</c:v>
                </c:pt>
                <c:pt idx="100">
                  <c:v>44558</c:v>
                </c:pt>
                <c:pt idx="101">
                  <c:v>44557</c:v>
                </c:pt>
                <c:pt idx="102">
                  <c:v>44554</c:v>
                </c:pt>
                <c:pt idx="103">
                  <c:v>44553</c:v>
                </c:pt>
                <c:pt idx="104">
                  <c:v>44552</c:v>
                </c:pt>
                <c:pt idx="105">
                  <c:v>44551</c:v>
                </c:pt>
                <c:pt idx="106">
                  <c:v>44550</c:v>
                </c:pt>
                <c:pt idx="107">
                  <c:v>44547</c:v>
                </c:pt>
                <c:pt idx="108">
                  <c:v>44546</c:v>
                </c:pt>
                <c:pt idx="109">
                  <c:v>44545</c:v>
                </c:pt>
                <c:pt idx="110">
                  <c:v>44544</c:v>
                </c:pt>
                <c:pt idx="111">
                  <c:v>44543</c:v>
                </c:pt>
                <c:pt idx="112">
                  <c:v>44540</c:v>
                </c:pt>
                <c:pt idx="113">
                  <c:v>44539</c:v>
                </c:pt>
                <c:pt idx="114">
                  <c:v>44538</c:v>
                </c:pt>
                <c:pt idx="115">
                  <c:v>44537</c:v>
                </c:pt>
                <c:pt idx="116">
                  <c:v>44536</c:v>
                </c:pt>
                <c:pt idx="117">
                  <c:v>44533</c:v>
                </c:pt>
                <c:pt idx="118">
                  <c:v>44532</c:v>
                </c:pt>
                <c:pt idx="119">
                  <c:v>44531</c:v>
                </c:pt>
                <c:pt idx="120">
                  <c:v>44530</c:v>
                </c:pt>
                <c:pt idx="121">
                  <c:v>44529</c:v>
                </c:pt>
                <c:pt idx="122">
                  <c:v>44526</c:v>
                </c:pt>
                <c:pt idx="123">
                  <c:v>44525</c:v>
                </c:pt>
                <c:pt idx="124">
                  <c:v>44524</c:v>
                </c:pt>
                <c:pt idx="125">
                  <c:v>44523</c:v>
                </c:pt>
                <c:pt idx="126">
                  <c:v>44522</c:v>
                </c:pt>
                <c:pt idx="127">
                  <c:v>44519</c:v>
                </c:pt>
                <c:pt idx="128">
                  <c:v>44518</c:v>
                </c:pt>
                <c:pt idx="129">
                  <c:v>44517</c:v>
                </c:pt>
                <c:pt idx="130">
                  <c:v>44516</c:v>
                </c:pt>
                <c:pt idx="131">
                  <c:v>44515</c:v>
                </c:pt>
                <c:pt idx="132">
                  <c:v>44512</c:v>
                </c:pt>
                <c:pt idx="133">
                  <c:v>44511</c:v>
                </c:pt>
                <c:pt idx="134">
                  <c:v>44510</c:v>
                </c:pt>
                <c:pt idx="135">
                  <c:v>44509</c:v>
                </c:pt>
                <c:pt idx="136">
                  <c:v>44508</c:v>
                </c:pt>
                <c:pt idx="137">
                  <c:v>44505</c:v>
                </c:pt>
                <c:pt idx="138">
                  <c:v>44504</c:v>
                </c:pt>
                <c:pt idx="139">
                  <c:v>44503</c:v>
                </c:pt>
                <c:pt idx="140">
                  <c:v>44502</c:v>
                </c:pt>
                <c:pt idx="141">
                  <c:v>44501</c:v>
                </c:pt>
                <c:pt idx="142">
                  <c:v>44498</c:v>
                </c:pt>
                <c:pt idx="143">
                  <c:v>44497</c:v>
                </c:pt>
                <c:pt idx="144">
                  <c:v>44496</c:v>
                </c:pt>
                <c:pt idx="145">
                  <c:v>44495</c:v>
                </c:pt>
                <c:pt idx="146">
                  <c:v>44494</c:v>
                </c:pt>
                <c:pt idx="147">
                  <c:v>44491</c:v>
                </c:pt>
                <c:pt idx="148">
                  <c:v>44490</c:v>
                </c:pt>
                <c:pt idx="149">
                  <c:v>44489</c:v>
                </c:pt>
                <c:pt idx="150">
                  <c:v>44488</c:v>
                </c:pt>
                <c:pt idx="151">
                  <c:v>44487</c:v>
                </c:pt>
                <c:pt idx="152">
                  <c:v>44484</c:v>
                </c:pt>
                <c:pt idx="153">
                  <c:v>44483</c:v>
                </c:pt>
                <c:pt idx="154">
                  <c:v>44482</c:v>
                </c:pt>
                <c:pt idx="155">
                  <c:v>44481</c:v>
                </c:pt>
                <c:pt idx="156">
                  <c:v>44480</c:v>
                </c:pt>
                <c:pt idx="157">
                  <c:v>44478</c:v>
                </c:pt>
                <c:pt idx="158">
                  <c:v>44477</c:v>
                </c:pt>
                <c:pt idx="159">
                  <c:v>44469</c:v>
                </c:pt>
                <c:pt idx="160">
                  <c:v>44468</c:v>
                </c:pt>
                <c:pt idx="161">
                  <c:v>44467</c:v>
                </c:pt>
                <c:pt idx="162">
                  <c:v>44466</c:v>
                </c:pt>
                <c:pt idx="163">
                  <c:v>44465</c:v>
                </c:pt>
                <c:pt idx="164">
                  <c:v>44463</c:v>
                </c:pt>
                <c:pt idx="165">
                  <c:v>44462</c:v>
                </c:pt>
                <c:pt idx="166">
                  <c:v>44461</c:v>
                </c:pt>
                <c:pt idx="167">
                  <c:v>44457</c:v>
                </c:pt>
                <c:pt idx="168">
                  <c:v>44456</c:v>
                </c:pt>
                <c:pt idx="169">
                  <c:v>44455</c:v>
                </c:pt>
                <c:pt idx="170">
                  <c:v>44454</c:v>
                </c:pt>
                <c:pt idx="171">
                  <c:v>44453</c:v>
                </c:pt>
                <c:pt idx="172">
                  <c:v>44452</c:v>
                </c:pt>
                <c:pt idx="173">
                  <c:v>44449</c:v>
                </c:pt>
                <c:pt idx="174">
                  <c:v>44448</c:v>
                </c:pt>
                <c:pt idx="175">
                  <c:v>44447</c:v>
                </c:pt>
                <c:pt idx="176">
                  <c:v>44446</c:v>
                </c:pt>
                <c:pt idx="177">
                  <c:v>44445</c:v>
                </c:pt>
                <c:pt idx="178">
                  <c:v>44442</c:v>
                </c:pt>
                <c:pt idx="179">
                  <c:v>44441</c:v>
                </c:pt>
                <c:pt idx="180">
                  <c:v>44440</c:v>
                </c:pt>
                <c:pt idx="181">
                  <c:v>44439</c:v>
                </c:pt>
                <c:pt idx="182">
                  <c:v>44438</c:v>
                </c:pt>
                <c:pt idx="183">
                  <c:v>44435</c:v>
                </c:pt>
                <c:pt idx="184">
                  <c:v>44434</c:v>
                </c:pt>
                <c:pt idx="185">
                  <c:v>44433</c:v>
                </c:pt>
                <c:pt idx="186">
                  <c:v>44432</c:v>
                </c:pt>
                <c:pt idx="187">
                  <c:v>44431</c:v>
                </c:pt>
                <c:pt idx="188">
                  <c:v>44428</c:v>
                </c:pt>
                <c:pt idx="189">
                  <c:v>44427</c:v>
                </c:pt>
                <c:pt idx="190">
                  <c:v>44426</c:v>
                </c:pt>
                <c:pt idx="191">
                  <c:v>44425</c:v>
                </c:pt>
                <c:pt idx="192">
                  <c:v>44424</c:v>
                </c:pt>
                <c:pt idx="193">
                  <c:v>44421</c:v>
                </c:pt>
                <c:pt idx="194">
                  <c:v>44420</c:v>
                </c:pt>
                <c:pt idx="195">
                  <c:v>44419</c:v>
                </c:pt>
                <c:pt idx="196">
                  <c:v>44418</c:v>
                </c:pt>
                <c:pt idx="197">
                  <c:v>44417</c:v>
                </c:pt>
                <c:pt idx="198">
                  <c:v>44414</c:v>
                </c:pt>
                <c:pt idx="199">
                  <c:v>44413</c:v>
                </c:pt>
                <c:pt idx="200">
                  <c:v>44412</c:v>
                </c:pt>
                <c:pt idx="201">
                  <c:v>44411</c:v>
                </c:pt>
                <c:pt idx="202">
                  <c:v>44410</c:v>
                </c:pt>
                <c:pt idx="203">
                  <c:v>44407</c:v>
                </c:pt>
                <c:pt idx="204">
                  <c:v>44406</c:v>
                </c:pt>
                <c:pt idx="205">
                  <c:v>44405</c:v>
                </c:pt>
                <c:pt idx="206">
                  <c:v>44404</c:v>
                </c:pt>
                <c:pt idx="207">
                  <c:v>44403</c:v>
                </c:pt>
                <c:pt idx="208">
                  <c:v>44400</c:v>
                </c:pt>
                <c:pt idx="209">
                  <c:v>44399</c:v>
                </c:pt>
                <c:pt idx="210">
                  <c:v>44398</c:v>
                </c:pt>
                <c:pt idx="211">
                  <c:v>44397</c:v>
                </c:pt>
                <c:pt idx="212">
                  <c:v>44396</c:v>
                </c:pt>
                <c:pt idx="213">
                  <c:v>44393</c:v>
                </c:pt>
                <c:pt idx="214">
                  <c:v>44392</c:v>
                </c:pt>
                <c:pt idx="215">
                  <c:v>44391</c:v>
                </c:pt>
                <c:pt idx="216">
                  <c:v>44390</c:v>
                </c:pt>
                <c:pt idx="217">
                  <c:v>44389</c:v>
                </c:pt>
                <c:pt idx="218">
                  <c:v>44386</c:v>
                </c:pt>
                <c:pt idx="219">
                  <c:v>44385</c:v>
                </c:pt>
                <c:pt idx="220">
                  <c:v>44384</c:v>
                </c:pt>
                <c:pt idx="221">
                  <c:v>44383</c:v>
                </c:pt>
                <c:pt idx="222">
                  <c:v>44382</c:v>
                </c:pt>
                <c:pt idx="223">
                  <c:v>44379</c:v>
                </c:pt>
                <c:pt idx="224">
                  <c:v>44378</c:v>
                </c:pt>
                <c:pt idx="225">
                  <c:v>44377</c:v>
                </c:pt>
                <c:pt idx="226">
                  <c:v>44376</c:v>
                </c:pt>
                <c:pt idx="227">
                  <c:v>44375</c:v>
                </c:pt>
                <c:pt idx="228">
                  <c:v>44372</c:v>
                </c:pt>
                <c:pt idx="229">
                  <c:v>44371</c:v>
                </c:pt>
                <c:pt idx="230">
                  <c:v>44370</c:v>
                </c:pt>
                <c:pt idx="231">
                  <c:v>44369</c:v>
                </c:pt>
                <c:pt idx="232">
                  <c:v>44368</c:v>
                </c:pt>
                <c:pt idx="233">
                  <c:v>44365</c:v>
                </c:pt>
                <c:pt idx="234">
                  <c:v>44364</c:v>
                </c:pt>
                <c:pt idx="235">
                  <c:v>44363</c:v>
                </c:pt>
                <c:pt idx="236">
                  <c:v>44362</c:v>
                </c:pt>
                <c:pt idx="237">
                  <c:v>44358</c:v>
                </c:pt>
                <c:pt idx="238">
                  <c:v>44357</c:v>
                </c:pt>
                <c:pt idx="239">
                  <c:v>44356</c:v>
                </c:pt>
                <c:pt idx="240">
                  <c:v>44355</c:v>
                </c:pt>
                <c:pt idx="241">
                  <c:v>44354</c:v>
                </c:pt>
                <c:pt idx="242">
                  <c:v>44351</c:v>
                </c:pt>
                <c:pt idx="243">
                  <c:v>44350</c:v>
                </c:pt>
                <c:pt idx="244">
                  <c:v>44349</c:v>
                </c:pt>
                <c:pt idx="245">
                  <c:v>44348</c:v>
                </c:pt>
                <c:pt idx="246">
                  <c:v>44347</c:v>
                </c:pt>
                <c:pt idx="247">
                  <c:v>44344</c:v>
                </c:pt>
                <c:pt idx="248">
                  <c:v>44343</c:v>
                </c:pt>
                <c:pt idx="249">
                  <c:v>44342</c:v>
                </c:pt>
                <c:pt idx="250">
                  <c:v>44341</c:v>
                </c:pt>
                <c:pt idx="251">
                  <c:v>44340</c:v>
                </c:pt>
                <c:pt idx="252">
                  <c:v>44337</c:v>
                </c:pt>
                <c:pt idx="253">
                  <c:v>44336</c:v>
                </c:pt>
                <c:pt idx="254">
                  <c:v>44335</c:v>
                </c:pt>
                <c:pt idx="255">
                  <c:v>44334</c:v>
                </c:pt>
                <c:pt idx="256">
                  <c:v>44333</c:v>
                </c:pt>
                <c:pt idx="257">
                  <c:v>44330</c:v>
                </c:pt>
                <c:pt idx="258">
                  <c:v>44329</c:v>
                </c:pt>
                <c:pt idx="259">
                  <c:v>44328</c:v>
                </c:pt>
                <c:pt idx="260">
                  <c:v>44327</c:v>
                </c:pt>
                <c:pt idx="261">
                  <c:v>44326</c:v>
                </c:pt>
                <c:pt idx="262">
                  <c:v>44324</c:v>
                </c:pt>
                <c:pt idx="263">
                  <c:v>44323</c:v>
                </c:pt>
                <c:pt idx="264">
                  <c:v>44322</c:v>
                </c:pt>
                <c:pt idx="265">
                  <c:v>44316</c:v>
                </c:pt>
                <c:pt idx="266">
                  <c:v>44315</c:v>
                </c:pt>
                <c:pt idx="267">
                  <c:v>44314</c:v>
                </c:pt>
                <c:pt idx="268">
                  <c:v>44313</c:v>
                </c:pt>
                <c:pt idx="269">
                  <c:v>44312</c:v>
                </c:pt>
                <c:pt idx="270">
                  <c:v>44311</c:v>
                </c:pt>
                <c:pt idx="271">
                  <c:v>44309</c:v>
                </c:pt>
                <c:pt idx="272">
                  <c:v>44308</c:v>
                </c:pt>
                <c:pt idx="273">
                  <c:v>44307</c:v>
                </c:pt>
                <c:pt idx="274">
                  <c:v>44306</c:v>
                </c:pt>
                <c:pt idx="275">
                  <c:v>44305</c:v>
                </c:pt>
                <c:pt idx="276">
                  <c:v>44302</c:v>
                </c:pt>
                <c:pt idx="277">
                  <c:v>44301</c:v>
                </c:pt>
                <c:pt idx="278">
                  <c:v>44300</c:v>
                </c:pt>
                <c:pt idx="279">
                  <c:v>44299</c:v>
                </c:pt>
                <c:pt idx="280">
                  <c:v>44298</c:v>
                </c:pt>
                <c:pt idx="281">
                  <c:v>44295</c:v>
                </c:pt>
                <c:pt idx="282">
                  <c:v>44294</c:v>
                </c:pt>
                <c:pt idx="283">
                  <c:v>44293</c:v>
                </c:pt>
                <c:pt idx="284">
                  <c:v>44292</c:v>
                </c:pt>
                <c:pt idx="285">
                  <c:v>44288</c:v>
                </c:pt>
                <c:pt idx="286">
                  <c:v>44287</c:v>
                </c:pt>
                <c:pt idx="287">
                  <c:v>44286</c:v>
                </c:pt>
                <c:pt idx="288">
                  <c:v>44285</c:v>
                </c:pt>
                <c:pt idx="289">
                  <c:v>44284</c:v>
                </c:pt>
                <c:pt idx="290">
                  <c:v>44281</c:v>
                </c:pt>
                <c:pt idx="291">
                  <c:v>44280</c:v>
                </c:pt>
                <c:pt idx="292">
                  <c:v>44279</c:v>
                </c:pt>
                <c:pt idx="293">
                  <c:v>44278</c:v>
                </c:pt>
                <c:pt idx="294">
                  <c:v>44277</c:v>
                </c:pt>
                <c:pt idx="295">
                  <c:v>44274</c:v>
                </c:pt>
                <c:pt idx="296">
                  <c:v>44273</c:v>
                </c:pt>
                <c:pt idx="297">
                  <c:v>44272</c:v>
                </c:pt>
                <c:pt idx="298">
                  <c:v>44271</c:v>
                </c:pt>
                <c:pt idx="299">
                  <c:v>44270</c:v>
                </c:pt>
                <c:pt idx="300">
                  <c:v>44267</c:v>
                </c:pt>
                <c:pt idx="301">
                  <c:v>44266</c:v>
                </c:pt>
                <c:pt idx="302">
                  <c:v>44265</c:v>
                </c:pt>
                <c:pt idx="303">
                  <c:v>44264</c:v>
                </c:pt>
                <c:pt idx="304">
                  <c:v>44263</c:v>
                </c:pt>
                <c:pt idx="305">
                  <c:v>44260</c:v>
                </c:pt>
                <c:pt idx="306">
                  <c:v>44259</c:v>
                </c:pt>
                <c:pt idx="307">
                  <c:v>44258</c:v>
                </c:pt>
                <c:pt idx="308">
                  <c:v>44257</c:v>
                </c:pt>
                <c:pt idx="309">
                  <c:v>44256</c:v>
                </c:pt>
                <c:pt idx="310">
                  <c:v>44253</c:v>
                </c:pt>
                <c:pt idx="311">
                  <c:v>44252</c:v>
                </c:pt>
                <c:pt idx="312">
                  <c:v>44251</c:v>
                </c:pt>
                <c:pt idx="313">
                  <c:v>44250</c:v>
                </c:pt>
                <c:pt idx="314">
                  <c:v>44249</c:v>
                </c:pt>
                <c:pt idx="315">
                  <c:v>44247</c:v>
                </c:pt>
                <c:pt idx="316">
                  <c:v>44246</c:v>
                </c:pt>
                <c:pt idx="317">
                  <c:v>44245</c:v>
                </c:pt>
                <c:pt idx="318">
                  <c:v>44239</c:v>
                </c:pt>
                <c:pt idx="319">
                  <c:v>44238</c:v>
                </c:pt>
                <c:pt idx="320">
                  <c:v>44237</c:v>
                </c:pt>
                <c:pt idx="321">
                  <c:v>44236</c:v>
                </c:pt>
                <c:pt idx="322">
                  <c:v>44235</c:v>
                </c:pt>
                <c:pt idx="323">
                  <c:v>44234</c:v>
                </c:pt>
                <c:pt idx="324">
                  <c:v>44232</c:v>
                </c:pt>
                <c:pt idx="325">
                  <c:v>44231</c:v>
                </c:pt>
                <c:pt idx="326">
                  <c:v>44230</c:v>
                </c:pt>
                <c:pt idx="327">
                  <c:v>44229</c:v>
                </c:pt>
                <c:pt idx="328">
                  <c:v>44228</c:v>
                </c:pt>
                <c:pt idx="329">
                  <c:v>44225</c:v>
                </c:pt>
                <c:pt idx="330">
                  <c:v>44224</c:v>
                </c:pt>
                <c:pt idx="331">
                  <c:v>44223</c:v>
                </c:pt>
                <c:pt idx="332">
                  <c:v>44222</c:v>
                </c:pt>
                <c:pt idx="333">
                  <c:v>44221</c:v>
                </c:pt>
                <c:pt idx="334">
                  <c:v>44218</c:v>
                </c:pt>
                <c:pt idx="335">
                  <c:v>44217</c:v>
                </c:pt>
                <c:pt idx="336">
                  <c:v>44216</c:v>
                </c:pt>
                <c:pt idx="337">
                  <c:v>44215</c:v>
                </c:pt>
                <c:pt idx="338">
                  <c:v>44214</c:v>
                </c:pt>
                <c:pt idx="339">
                  <c:v>44211</c:v>
                </c:pt>
                <c:pt idx="340">
                  <c:v>44210</c:v>
                </c:pt>
                <c:pt idx="341">
                  <c:v>44209</c:v>
                </c:pt>
                <c:pt idx="342">
                  <c:v>44208</c:v>
                </c:pt>
                <c:pt idx="343">
                  <c:v>44207</c:v>
                </c:pt>
                <c:pt idx="344">
                  <c:v>44204</c:v>
                </c:pt>
                <c:pt idx="345">
                  <c:v>44203</c:v>
                </c:pt>
                <c:pt idx="346">
                  <c:v>44202</c:v>
                </c:pt>
                <c:pt idx="347">
                  <c:v>44201</c:v>
                </c:pt>
                <c:pt idx="348">
                  <c:v>44200</c:v>
                </c:pt>
                <c:pt idx="349">
                  <c:v>44196</c:v>
                </c:pt>
                <c:pt idx="350">
                  <c:v>44195</c:v>
                </c:pt>
                <c:pt idx="351">
                  <c:v>44194</c:v>
                </c:pt>
                <c:pt idx="352">
                  <c:v>44193</c:v>
                </c:pt>
                <c:pt idx="353">
                  <c:v>44190</c:v>
                </c:pt>
                <c:pt idx="354">
                  <c:v>44189</c:v>
                </c:pt>
                <c:pt idx="355">
                  <c:v>44188</c:v>
                </c:pt>
                <c:pt idx="356">
                  <c:v>44187</c:v>
                </c:pt>
                <c:pt idx="357">
                  <c:v>44186</c:v>
                </c:pt>
                <c:pt idx="358">
                  <c:v>44183</c:v>
                </c:pt>
                <c:pt idx="359">
                  <c:v>44182</c:v>
                </c:pt>
                <c:pt idx="360">
                  <c:v>44181</c:v>
                </c:pt>
                <c:pt idx="361">
                  <c:v>44180</c:v>
                </c:pt>
                <c:pt idx="362">
                  <c:v>44179</c:v>
                </c:pt>
                <c:pt idx="363">
                  <c:v>44176</c:v>
                </c:pt>
                <c:pt idx="364">
                  <c:v>44175</c:v>
                </c:pt>
                <c:pt idx="365">
                  <c:v>44174</c:v>
                </c:pt>
                <c:pt idx="366">
                  <c:v>44173</c:v>
                </c:pt>
                <c:pt idx="367">
                  <c:v>44172</c:v>
                </c:pt>
                <c:pt idx="368">
                  <c:v>44169</c:v>
                </c:pt>
                <c:pt idx="369">
                  <c:v>44168</c:v>
                </c:pt>
                <c:pt idx="370">
                  <c:v>44167</c:v>
                </c:pt>
                <c:pt idx="371">
                  <c:v>44166</c:v>
                </c:pt>
                <c:pt idx="372">
                  <c:v>44165</c:v>
                </c:pt>
                <c:pt idx="373">
                  <c:v>44162</c:v>
                </c:pt>
                <c:pt idx="374">
                  <c:v>44161</c:v>
                </c:pt>
                <c:pt idx="375">
                  <c:v>44160</c:v>
                </c:pt>
                <c:pt idx="376">
                  <c:v>44159</c:v>
                </c:pt>
                <c:pt idx="377">
                  <c:v>44158</c:v>
                </c:pt>
                <c:pt idx="378">
                  <c:v>44155</c:v>
                </c:pt>
                <c:pt idx="379">
                  <c:v>44154</c:v>
                </c:pt>
                <c:pt idx="380">
                  <c:v>44153</c:v>
                </c:pt>
                <c:pt idx="381">
                  <c:v>44152</c:v>
                </c:pt>
                <c:pt idx="382">
                  <c:v>44151</c:v>
                </c:pt>
                <c:pt idx="383">
                  <c:v>44148</c:v>
                </c:pt>
                <c:pt idx="384">
                  <c:v>44147</c:v>
                </c:pt>
                <c:pt idx="385">
                  <c:v>44146</c:v>
                </c:pt>
                <c:pt idx="386">
                  <c:v>44145</c:v>
                </c:pt>
                <c:pt idx="387">
                  <c:v>44144</c:v>
                </c:pt>
                <c:pt idx="388">
                  <c:v>44141</c:v>
                </c:pt>
                <c:pt idx="389">
                  <c:v>44140</c:v>
                </c:pt>
                <c:pt idx="390">
                  <c:v>44139</c:v>
                </c:pt>
                <c:pt idx="391">
                  <c:v>44138</c:v>
                </c:pt>
                <c:pt idx="392">
                  <c:v>44137</c:v>
                </c:pt>
                <c:pt idx="393">
                  <c:v>44134</c:v>
                </c:pt>
                <c:pt idx="394">
                  <c:v>44133</c:v>
                </c:pt>
                <c:pt idx="395">
                  <c:v>44132</c:v>
                </c:pt>
                <c:pt idx="396">
                  <c:v>44131</c:v>
                </c:pt>
                <c:pt idx="397">
                  <c:v>44130</c:v>
                </c:pt>
                <c:pt idx="398">
                  <c:v>44127</c:v>
                </c:pt>
                <c:pt idx="399">
                  <c:v>44126</c:v>
                </c:pt>
                <c:pt idx="400">
                  <c:v>44125</c:v>
                </c:pt>
                <c:pt idx="401">
                  <c:v>44124</c:v>
                </c:pt>
                <c:pt idx="402">
                  <c:v>44123</c:v>
                </c:pt>
                <c:pt idx="403">
                  <c:v>44120</c:v>
                </c:pt>
                <c:pt idx="404">
                  <c:v>44119</c:v>
                </c:pt>
                <c:pt idx="405">
                  <c:v>44118</c:v>
                </c:pt>
                <c:pt idx="406">
                  <c:v>44117</c:v>
                </c:pt>
                <c:pt idx="407">
                  <c:v>44116</c:v>
                </c:pt>
                <c:pt idx="408">
                  <c:v>44114</c:v>
                </c:pt>
                <c:pt idx="409">
                  <c:v>44113</c:v>
                </c:pt>
                <c:pt idx="410">
                  <c:v>44104</c:v>
                </c:pt>
                <c:pt idx="411">
                  <c:v>44103</c:v>
                </c:pt>
                <c:pt idx="412">
                  <c:v>44102</c:v>
                </c:pt>
                <c:pt idx="413">
                  <c:v>44101</c:v>
                </c:pt>
                <c:pt idx="414">
                  <c:v>44099</c:v>
                </c:pt>
                <c:pt idx="415">
                  <c:v>44098</c:v>
                </c:pt>
                <c:pt idx="416">
                  <c:v>44097</c:v>
                </c:pt>
                <c:pt idx="417">
                  <c:v>44096</c:v>
                </c:pt>
                <c:pt idx="418">
                  <c:v>44095</c:v>
                </c:pt>
                <c:pt idx="419">
                  <c:v>44092</c:v>
                </c:pt>
                <c:pt idx="420">
                  <c:v>44091</c:v>
                </c:pt>
                <c:pt idx="421">
                  <c:v>44090</c:v>
                </c:pt>
                <c:pt idx="422">
                  <c:v>44089</c:v>
                </c:pt>
                <c:pt idx="423">
                  <c:v>44088</c:v>
                </c:pt>
                <c:pt idx="424">
                  <c:v>44085</c:v>
                </c:pt>
                <c:pt idx="425">
                  <c:v>44084</c:v>
                </c:pt>
                <c:pt idx="426">
                  <c:v>44083</c:v>
                </c:pt>
                <c:pt idx="427">
                  <c:v>44082</c:v>
                </c:pt>
                <c:pt idx="428">
                  <c:v>44081</c:v>
                </c:pt>
                <c:pt idx="429">
                  <c:v>44078</c:v>
                </c:pt>
                <c:pt idx="430">
                  <c:v>44077</c:v>
                </c:pt>
                <c:pt idx="431">
                  <c:v>44076</c:v>
                </c:pt>
                <c:pt idx="432">
                  <c:v>44075</c:v>
                </c:pt>
                <c:pt idx="433">
                  <c:v>44074</c:v>
                </c:pt>
                <c:pt idx="434">
                  <c:v>44071</c:v>
                </c:pt>
                <c:pt idx="435">
                  <c:v>44070</c:v>
                </c:pt>
                <c:pt idx="436">
                  <c:v>44069</c:v>
                </c:pt>
                <c:pt idx="437">
                  <c:v>44068</c:v>
                </c:pt>
                <c:pt idx="438">
                  <c:v>44067</c:v>
                </c:pt>
                <c:pt idx="439">
                  <c:v>44064</c:v>
                </c:pt>
                <c:pt idx="440">
                  <c:v>44063</c:v>
                </c:pt>
                <c:pt idx="441">
                  <c:v>44062</c:v>
                </c:pt>
                <c:pt idx="442">
                  <c:v>44061</c:v>
                </c:pt>
                <c:pt idx="443">
                  <c:v>44060</c:v>
                </c:pt>
                <c:pt idx="444">
                  <c:v>44057</c:v>
                </c:pt>
                <c:pt idx="445">
                  <c:v>44056</c:v>
                </c:pt>
                <c:pt idx="446">
                  <c:v>44055</c:v>
                </c:pt>
                <c:pt idx="447">
                  <c:v>44054</c:v>
                </c:pt>
                <c:pt idx="448">
                  <c:v>44053</c:v>
                </c:pt>
                <c:pt idx="449">
                  <c:v>44050</c:v>
                </c:pt>
                <c:pt idx="450">
                  <c:v>44049</c:v>
                </c:pt>
                <c:pt idx="451">
                  <c:v>44048</c:v>
                </c:pt>
                <c:pt idx="452">
                  <c:v>44047</c:v>
                </c:pt>
                <c:pt idx="453">
                  <c:v>44046</c:v>
                </c:pt>
                <c:pt idx="454">
                  <c:v>44043</c:v>
                </c:pt>
                <c:pt idx="455">
                  <c:v>44042</c:v>
                </c:pt>
                <c:pt idx="456">
                  <c:v>44041</c:v>
                </c:pt>
                <c:pt idx="457">
                  <c:v>44040</c:v>
                </c:pt>
                <c:pt idx="458">
                  <c:v>44039</c:v>
                </c:pt>
                <c:pt idx="459">
                  <c:v>44036</c:v>
                </c:pt>
                <c:pt idx="460">
                  <c:v>44035</c:v>
                </c:pt>
                <c:pt idx="461">
                  <c:v>44034</c:v>
                </c:pt>
                <c:pt idx="462">
                  <c:v>44033</c:v>
                </c:pt>
                <c:pt idx="463">
                  <c:v>44032</c:v>
                </c:pt>
                <c:pt idx="464">
                  <c:v>44029</c:v>
                </c:pt>
                <c:pt idx="465">
                  <c:v>44028</c:v>
                </c:pt>
                <c:pt idx="466">
                  <c:v>44027</c:v>
                </c:pt>
                <c:pt idx="467">
                  <c:v>44026</c:v>
                </c:pt>
                <c:pt idx="468">
                  <c:v>44025</c:v>
                </c:pt>
                <c:pt idx="469">
                  <c:v>44022</c:v>
                </c:pt>
                <c:pt idx="470">
                  <c:v>44021</c:v>
                </c:pt>
                <c:pt idx="471">
                  <c:v>44020</c:v>
                </c:pt>
                <c:pt idx="472">
                  <c:v>44019</c:v>
                </c:pt>
                <c:pt idx="473">
                  <c:v>44018</c:v>
                </c:pt>
                <c:pt idx="474">
                  <c:v>44015</c:v>
                </c:pt>
                <c:pt idx="475">
                  <c:v>44014</c:v>
                </c:pt>
                <c:pt idx="476">
                  <c:v>44013</c:v>
                </c:pt>
                <c:pt idx="477">
                  <c:v>44012</c:v>
                </c:pt>
                <c:pt idx="478">
                  <c:v>44011</c:v>
                </c:pt>
                <c:pt idx="479">
                  <c:v>44010</c:v>
                </c:pt>
                <c:pt idx="480">
                  <c:v>44006</c:v>
                </c:pt>
                <c:pt idx="481">
                  <c:v>44005</c:v>
                </c:pt>
                <c:pt idx="482">
                  <c:v>44004</c:v>
                </c:pt>
                <c:pt idx="483">
                  <c:v>44001</c:v>
                </c:pt>
                <c:pt idx="484">
                  <c:v>44000</c:v>
                </c:pt>
                <c:pt idx="485">
                  <c:v>43999</c:v>
                </c:pt>
                <c:pt idx="486">
                  <c:v>43998</c:v>
                </c:pt>
                <c:pt idx="487">
                  <c:v>43997</c:v>
                </c:pt>
                <c:pt idx="488">
                  <c:v>43994</c:v>
                </c:pt>
                <c:pt idx="489">
                  <c:v>43993</c:v>
                </c:pt>
                <c:pt idx="490">
                  <c:v>43992</c:v>
                </c:pt>
                <c:pt idx="491">
                  <c:v>43991</c:v>
                </c:pt>
                <c:pt idx="492">
                  <c:v>43990</c:v>
                </c:pt>
                <c:pt idx="493">
                  <c:v>43987</c:v>
                </c:pt>
                <c:pt idx="494">
                  <c:v>43986</c:v>
                </c:pt>
                <c:pt idx="495">
                  <c:v>43985</c:v>
                </c:pt>
                <c:pt idx="496">
                  <c:v>43984</c:v>
                </c:pt>
                <c:pt idx="497">
                  <c:v>43983</c:v>
                </c:pt>
                <c:pt idx="498">
                  <c:v>43980</c:v>
                </c:pt>
                <c:pt idx="499">
                  <c:v>43979</c:v>
                </c:pt>
                <c:pt idx="500">
                  <c:v>43978</c:v>
                </c:pt>
                <c:pt idx="501">
                  <c:v>43977</c:v>
                </c:pt>
                <c:pt idx="502">
                  <c:v>43976</c:v>
                </c:pt>
                <c:pt idx="503">
                  <c:v>43973</c:v>
                </c:pt>
                <c:pt idx="504">
                  <c:v>43972</c:v>
                </c:pt>
                <c:pt idx="505">
                  <c:v>43971</c:v>
                </c:pt>
                <c:pt idx="506">
                  <c:v>43970</c:v>
                </c:pt>
                <c:pt idx="507">
                  <c:v>43969</c:v>
                </c:pt>
                <c:pt idx="508">
                  <c:v>43966</c:v>
                </c:pt>
                <c:pt idx="509">
                  <c:v>43965</c:v>
                </c:pt>
                <c:pt idx="510">
                  <c:v>43964</c:v>
                </c:pt>
                <c:pt idx="511">
                  <c:v>43963</c:v>
                </c:pt>
                <c:pt idx="512">
                  <c:v>43962</c:v>
                </c:pt>
                <c:pt idx="513">
                  <c:v>43960</c:v>
                </c:pt>
                <c:pt idx="514">
                  <c:v>43959</c:v>
                </c:pt>
                <c:pt idx="515">
                  <c:v>43958</c:v>
                </c:pt>
                <c:pt idx="516">
                  <c:v>43957</c:v>
                </c:pt>
                <c:pt idx="517">
                  <c:v>43951</c:v>
                </c:pt>
                <c:pt idx="518">
                  <c:v>43950</c:v>
                </c:pt>
                <c:pt idx="519">
                  <c:v>43949</c:v>
                </c:pt>
                <c:pt idx="520">
                  <c:v>43948</c:v>
                </c:pt>
                <c:pt idx="521">
                  <c:v>43947</c:v>
                </c:pt>
                <c:pt idx="522">
                  <c:v>43945</c:v>
                </c:pt>
                <c:pt idx="523">
                  <c:v>43944</c:v>
                </c:pt>
                <c:pt idx="524">
                  <c:v>43943</c:v>
                </c:pt>
                <c:pt idx="525">
                  <c:v>43942</c:v>
                </c:pt>
                <c:pt idx="526">
                  <c:v>43941</c:v>
                </c:pt>
                <c:pt idx="527">
                  <c:v>43938</c:v>
                </c:pt>
                <c:pt idx="528">
                  <c:v>43937</c:v>
                </c:pt>
                <c:pt idx="529">
                  <c:v>43936</c:v>
                </c:pt>
                <c:pt idx="530">
                  <c:v>43935</c:v>
                </c:pt>
                <c:pt idx="531">
                  <c:v>43934</c:v>
                </c:pt>
                <c:pt idx="532">
                  <c:v>43931</c:v>
                </c:pt>
                <c:pt idx="533">
                  <c:v>43930</c:v>
                </c:pt>
                <c:pt idx="534">
                  <c:v>43929</c:v>
                </c:pt>
                <c:pt idx="535">
                  <c:v>43928</c:v>
                </c:pt>
                <c:pt idx="536">
                  <c:v>43924</c:v>
                </c:pt>
                <c:pt idx="537">
                  <c:v>43923</c:v>
                </c:pt>
                <c:pt idx="538">
                  <c:v>43922</c:v>
                </c:pt>
                <c:pt idx="539">
                  <c:v>43921</c:v>
                </c:pt>
                <c:pt idx="540">
                  <c:v>43920</c:v>
                </c:pt>
                <c:pt idx="541">
                  <c:v>43917</c:v>
                </c:pt>
                <c:pt idx="542">
                  <c:v>43916</c:v>
                </c:pt>
                <c:pt idx="543">
                  <c:v>43915</c:v>
                </c:pt>
                <c:pt idx="544">
                  <c:v>43914</c:v>
                </c:pt>
                <c:pt idx="545">
                  <c:v>43913</c:v>
                </c:pt>
                <c:pt idx="546">
                  <c:v>43910</c:v>
                </c:pt>
                <c:pt idx="547">
                  <c:v>43909</c:v>
                </c:pt>
                <c:pt idx="548">
                  <c:v>43908</c:v>
                </c:pt>
                <c:pt idx="549">
                  <c:v>43907</c:v>
                </c:pt>
                <c:pt idx="550">
                  <c:v>43906</c:v>
                </c:pt>
                <c:pt idx="551">
                  <c:v>43903</c:v>
                </c:pt>
                <c:pt idx="552">
                  <c:v>43902</c:v>
                </c:pt>
                <c:pt idx="553">
                  <c:v>43901</c:v>
                </c:pt>
                <c:pt idx="554">
                  <c:v>43900</c:v>
                </c:pt>
                <c:pt idx="555">
                  <c:v>43899</c:v>
                </c:pt>
                <c:pt idx="556">
                  <c:v>43896</c:v>
                </c:pt>
                <c:pt idx="557">
                  <c:v>43895</c:v>
                </c:pt>
                <c:pt idx="558">
                  <c:v>43894</c:v>
                </c:pt>
                <c:pt idx="559">
                  <c:v>43893</c:v>
                </c:pt>
                <c:pt idx="560">
                  <c:v>43892</c:v>
                </c:pt>
                <c:pt idx="561">
                  <c:v>43889</c:v>
                </c:pt>
                <c:pt idx="562">
                  <c:v>43888</c:v>
                </c:pt>
                <c:pt idx="563">
                  <c:v>43887</c:v>
                </c:pt>
                <c:pt idx="564">
                  <c:v>43886</c:v>
                </c:pt>
                <c:pt idx="565">
                  <c:v>43885</c:v>
                </c:pt>
                <c:pt idx="566">
                  <c:v>43882</c:v>
                </c:pt>
                <c:pt idx="567">
                  <c:v>43881</c:v>
                </c:pt>
                <c:pt idx="568">
                  <c:v>43880</c:v>
                </c:pt>
                <c:pt idx="569">
                  <c:v>43879</c:v>
                </c:pt>
                <c:pt idx="570">
                  <c:v>43878</c:v>
                </c:pt>
                <c:pt idx="571">
                  <c:v>43875</c:v>
                </c:pt>
                <c:pt idx="572">
                  <c:v>43874</c:v>
                </c:pt>
                <c:pt idx="573">
                  <c:v>43873</c:v>
                </c:pt>
                <c:pt idx="574">
                  <c:v>43872</c:v>
                </c:pt>
                <c:pt idx="575">
                  <c:v>43871</c:v>
                </c:pt>
                <c:pt idx="576">
                  <c:v>43868</c:v>
                </c:pt>
                <c:pt idx="577">
                  <c:v>43867</c:v>
                </c:pt>
                <c:pt idx="578">
                  <c:v>43866</c:v>
                </c:pt>
                <c:pt idx="579">
                  <c:v>43865</c:v>
                </c:pt>
                <c:pt idx="580">
                  <c:v>43864</c:v>
                </c:pt>
                <c:pt idx="581">
                  <c:v>43853</c:v>
                </c:pt>
                <c:pt idx="582">
                  <c:v>43852</c:v>
                </c:pt>
                <c:pt idx="583">
                  <c:v>43851</c:v>
                </c:pt>
                <c:pt idx="584">
                  <c:v>43850</c:v>
                </c:pt>
                <c:pt idx="585">
                  <c:v>43849</c:v>
                </c:pt>
                <c:pt idx="586">
                  <c:v>43847</c:v>
                </c:pt>
                <c:pt idx="587">
                  <c:v>43846</c:v>
                </c:pt>
                <c:pt idx="588">
                  <c:v>43845</c:v>
                </c:pt>
                <c:pt idx="589">
                  <c:v>43844</c:v>
                </c:pt>
                <c:pt idx="590">
                  <c:v>43843</c:v>
                </c:pt>
                <c:pt idx="591">
                  <c:v>43840</c:v>
                </c:pt>
                <c:pt idx="592">
                  <c:v>43839</c:v>
                </c:pt>
                <c:pt idx="593">
                  <c:v>43838</c:v>
                </c:pt>
                <c:pt idx="594">
                  <c:v>43837</c:v>
                </c:pt>
                <c:pt idx="595">
                  <c:v>43836</c:v>
                </c:pt>
                <c:pt idx="596">
                  <c:v>43833</c:v>
                </c:pt>
                <c:pt idx="597">
                  <c:v>43832</c:v>
                </c:pt>
              </c:numCache>
            </c:numRef>
          </c:cat>
          <c:val>
            <c:numRef>
              <c:f>Sheet2!$J$3:$J$600</c:f>
              <c:numCache>
                <c:formatCode>General</c:formatCode>
                <c:ptCount val="598"/>
                <c:pt idx="0">
                  <c:v>-117.47999999999999</c:v>
                </c:pt>
                <c:pt idx="1">
                  <c:v>-81.610000000000014</c:v>
                </c:pt>
                <c:pt idx="2">
                  <c:v>-91.41</c:v>
                </c:pt>
                <c:pt idx="3">
                  <c:v>-68.59</c:v>
                </c:pt>
                <c:pt idx="4">
                  <c:v>-59.069999999999993</c:v>
                </c:pt>
                <c:pt idx="5">
                  <c:v>-30.509999999999991</c:v>
                </c:pt>
                <c:pt idx="6">
                  <c:v>-65.59</c:v>
                </c:pt>
                <c:pt idx="7">
                  <c:v>-63.860000000000014</c:v>
                </c:pt>
                <c:pt idx="8">
                  <c:v>-54.069999999999993</c:v>
                </c:pt>
                <c:pt idx="9">
                  <c:v>-13.529999999999973</c:v>
                </c:pt>
                <c:pt idx="10">
                  <c:v>-36.29000000000002</c:v>
                </c:pt>
                <c:pt idx="11">
                  <c:v>-37.149999999999977</c:v>
                </c:pt>
                <c:pt idx="12">
                  <c:v>-37.170000000000016</c:v>
                </c:pt>
                <c:pt idx="13">
                  <c:v>-22.199999999999989</c:v>
                </c:pt>
                <c:pt idx="14">
                  <c:v>-17.779999999999973</c:v>
                </c:pt>
                <c:pt idx="15">
                  <c:v>-18.329999999999984</c:v>
                </c:pt>
                <c:pt idx="16">
                  <c:v>-60.360000000000014</c:v>
                </c:pt>
                <c:pt idx="17">
                  <c:v>-57.620000000000005</c:v>
                </c:pt>
                <c:pt idx="18">
                  <c:v>-38.509999999999991</c:v>
                </c:pt>
                <c:pt idx="19">
                  <c:v>-46.879999999999995</c:v>
                </c:pt>
                <c:pt idx="20">
                  <c:v>-34.75</c:v>
                </c:pt>
                <c:pt idx="21">
                  <c:v>-23.740000000000009</c:v>
                </c:pt>
                <c:pt idx="22">
                  <c:v>-34.199999999999989</c:v>
                </c:pt>
                <c:pt idx="23">
                  <c:v>-16.70999999999998</c:v>
                </c:pt>
                <c:pt idx="24">
                  <c:v>27.550000000000011</c:v>
                </c:pt>
                <c:pt idx="25">
                  <c:v>10.699999999999989</c:v>
                </c:pt>
                <c:pt idx="26">
                  <c:v>-16.389999999999986</c:v>
                </c:pt>
                <c:pt idx="27">
                  <c:v>-17.730000000000018</c:v>
                </c:pt>
                <c:pt idx="28">
                  <c:v>18.160000000000025</c:v>
                </c:pt>
                <c:pt idx="29">
                  <c:v>28.410000000000025</c:v>
                </c:pt>
                <c:pt idx="30">
                  <c:v>-16.279999999999973</c:v>
                </c:pt>
                <c:pt idx="31">
                  <c:v>13.879999999999995</c:v>
                </c:pt>
                <c:pt idx="32">
                  <c:v>57.160000000000025</c:v>
                </c:pt>
                <c:pt idx="33">
                  <c:v>80.449999999999989</c:v>
                </c:pt>
                <c:pt idx="34">
                  <c:v>77.490000000000009</c:v>
                </c:pt>
                <c:pt idx="35">
                  <c:v>67.170000000000016</c:v>
                </c:pt>
                <c:pt idx="36">
                  <c:v>28.439999999999998</c:v>
                </c:pt>
                <c:pt idx="37">
                  <c:v>25.569999999999993</c:v>
                </c:pt>
                <c:pt idx="38">
                  <c:v>20.879999999999995</c:v>
                </c:pt>
                <c:pt idx="39">
                  <c:v>49.990000000000009</c:v>
                </c:pt>
                <c:pt idx="40">
                  <c:v>35.550000000000011</c:v>
                </c:pt>
                <c:pt idx="41">
                  <c:v>11.170000000000016</c:v>
                </c:pt>
                <c:pt idx="42">
                  <c:v>25.930000000000007</c:v>
                </c:pt>
                <c:pt idx="43">
                  <c:v>13.529999999999973</c:v>
                </c:pt>
                <c:pt idx="44">
                  <c:v>46.139999999999986</c:v>
                </c:pt>
                <c:pt idx="45">
                  <c:v>19.20999999999998</c:v>
                </c:pt>
                <c:pt idx="46">
                  <c:v>1.6399999999999864</c:v>
                </c:pt>
                <c:pt idx="47">
                  <c:v>7.8799999999999955</c:v>
                </c:pt>
                <c:pt idx="48">
                  <c:v>-27.009999999999991</c:v>
                </c:pt>
                <c:pt idx="49">
                  <c:v>34.699999999999989</c:v>
                </c:pt>
                <c:pt idx="50">
                  <c:v>44.829999999999984</c:v>
                </c:pt>
                <c:pt idx="51">
                  <c:v>33.25</c:v>
                </c:pt>
                <c:pt idx="52">
                  <c:v>43.75</c:v>
                </c:pt>
                <c:pt idx="53">
                  <c:v>93.350000000000023</c:v>
                </c:pt>
                <c:pt idx="54">
                  <c:v>111.94999999999999</c:v>
                </c:pt>
                <c:pt idx="55">
                  <c:v>153.77999999999997</c:v>
                </c:pt>
                <c:pt idx="56">
                  <c:v>133.60000000000002</c:v>
                </c:pt>
                <c:pt idx="57">
                  <c:v>138.32999999999998</c:v>
                </c:pt>
                <c:pt idx="58">
                  <c:v>223.89</c:v>
                </c:pt>
                <c:pt idx="59">
                  <c:v>214.15999999999997</c:v>
                </c:pt>
                <c:pt idx="60">
                  <c:v>255.75</c:v>
                </c:pt>
                <c:pt idx="61">
                  <c:v>270.17999999999995</c:v>
                </c:pt>
                <c:pt idx="62">
                  <c:v>348.77</c:v>
                </c:pt>
                <c:pt idx="63">
                  <c:v>383.95000000000005</c:v>
                </c:pt>
                <c:pt idx="64">
                  <c:v>411.16999999999996</c:v>
                </c:pt>
                <c:pt idx="65">
                  <c:v>376.39</c:v>
                </c:pt>
                <c:pt idx="66">
                  <c:v>402.45000000000005</c:v>
                </c:pt>
                <c:pt idx="67">
                  <c:v>418.97</c:v>
                </c:pt>
                <c:pt idx="68">
                  <c:v>399.91999999999996</c:v>
                </c:pt>
                <c:pt idx="69">
                  <c:v>436.83000000000004</c:v>
                </c:pt>
                <c:pt idx="70">
                  <c:v>385.46000000000004</c:v>
                </c:pt>
                <c:pt idx="71">
                  <c:v>387.74</c:v>
                </c:pt>
                <c:pt idx="72">
                  <c:v>302.57000000000005</c:v>
                </c:pt>
                <c:pt idx="73">
                  <c:v>337.22</c:v>
                </c:pt>
                <c:pt idx="74">
                  <c:v>243.38</c:v>
                </c:pt>
                <c:pt idx="75">
                  <c:v>188.51</c:v>
                </c:pt>
                <c:pt idx="76">
                  <c:v>97.57</c:v>
                </c:pt>
                <c:pt idx="77">
                  <c:v>97.57</c:v>
                </c:pt>
                <c:pt idx="78">
                  <c:v>86.56</c:v>
                </c:pt>
                <c:pt idx="79">
                  <c:v>150.54000000000002</c:v>
                </c:pt>
                <c:pt idx="80">
                  <c:v>151.08999999999997</c:v>
                </c:pt>
                <c:pt idx="81">
                  <c:v>167.62</c:v>
                </c:pt>
                <c:pt idx="82">
                  <c:v>196.27999999999997</c:v>
                </c:pt>
                <c:pt idx="83">
                  <c:v>177.82</c:v>
                </c:pt>
                <c:pt idx="84">
                  <c:v>193.74</c:v>
                </c:pt>
                <c:pt idx="85">
                  <c:v>200.29000000000002</c:v>
                </c:pt>
                <c:pt idx="86">
                  <c:v>216.92999999999995</c:v>
                </c:pt>
                <c:pt idx="87">
                  <c:v>223.86</c:v>
                </c:pt>
                <c:pt idx="88">
                  <c:v>240.5</c:v>
                </c:pt>
                <c:pt idx="89">
                  <c:v>220.22000000000003</c:v>
                </c:pt>
                <c:pt idx="90">
                  <c:v>200.27999999999997</c:v>
                </c:pt>
                <c:pt idx="91">
                  <c:v>207.32999999999998</c:v>
                </c:pt>
                <c:pt idx="92">
                  <c:v>247.76</c:v>
                </c:pt>
                <c:pt idx="93">
                  <c:v>277.08000000000004</c:v>
                </c:pt>
                <c:pt idx="94">
                  <c:v>291.29999999999995</c:v>
                </c:pt>
                <c:pt idx="95">
                  <c:v>363.22</c:v>
                </c:pt>
                <c:pt idx="96">
                  <c:v>377.46000000000004</c:v>
                </c:pt>
                <c:pt idx="97">
                  <c:v>407.67999999999995</c:v>
                </c:pt>
                <c:pt idx="98">
                  <c:v>424.92999999999995</c:v>
                </c:pt>
                <c:pt idx="99">
                  <c:v>453.61</c:v>
                </c:pt>
                <c:pt idx="100">
                  <c:v>471.82000000000005</c:v>
                </c:pt>
                <c:pt idx="101">
                  <c:v>492.66999999999996</c:v>
                </c:pt>
                <c:pt idx="102">
                  <c:v>522.49</c:v>
                </c:pt>
                <c:pt idx="103">
                  <c:v>555.45000000000005</c:v>
                </c:pt>
                <c:pt idx="104">
                  <c:v>563.59</c:v>
                </c:pt>
                <c:pt idx="105">
                  <c:v>576.41999999999996</c:v>
                </c:pt>
                <c:pt idx="106">
                  <c:v>639.32000000000005</c:v>
                </c:pt>
                <c:pt idx="107">
                  <c:v>666.81</c:v>
                </c:pt>
                <c:pt idx="108">
                  <c:v>667.28</c:v>
                </c:pt>
                <c:pt idx="109">
                  <c:v>686.46</c:v>
                </c:pt>
                <c:pt idx="110">
                  <c:v>688.34</c:v>
                </c:pt>
                <c:pt idx="111">
                  <c:v>654.9</c:v>
                </c:pt>
                <c:pt idx="112">
                  <c:v>700.58</c:v>
                </c:pt>
                <c:pt idx="113">
                  <c:v>713.17</c:v>
                </c:pt>
                <c:pt idx="114">
                  <c:v>698.57</c:v>
                </c:pt>
                <c:pt idx="115">
                  <c:v>688.26</c:v>
                </c:pt>
                <c:pt idx="116">
                  <c:v>711.82</c:v>
                </c:pt>
                <c:pt idx="117">
                  <c:v>704.46</c:v>
                </c:pt>
                <c:pt idx="118">
                  <c:v>699.06</c:v>
                </c:pt>
                <c:pt idx="119">
                  <c:v>671.81</c:v>
                </c:pt>
                <c:pt idx="120">
                  <c:v>664.37</c:v>
                </c:pt>
                <c:pt idx="121">
                  <c:v>663.79</c:v>
                </c:pt>
                <c:pt idx="122">
                  <c:v>661.01</c:v>
                </c:pt>
                <c:pt idx="123">
                  <c:v>564.73</c:v>
                </c:pt>
                <c:pt idx="124">
                  <c:v>536.44000000000005</c:v>
                </c:pt>
                <c:pt idx="125">
                  <c:v>530.41</c:v>
                </c:pt>
                <c:pt idx="126">
                  <c:v>524.66999999999996</c:v>
                </c:pt>
                <c:pt idx="127">
                  <c:v>506.73</c:v>
                </c:pt>
                <c:pt idx="128">
                  <c:v>462.23</c:v>
                </c:pt>
                <c:pt idx="129">
                  <c:v>404.02</c:v>
                </c:pt>
                <c:pt idx="130">
                  <c:v>322.71000000000004</c:v>
                </c:pt>
                <c:pt idx="131">
                  <c:v>268.34000000000003</c:v>
                </c:pt>
                <c:pt idx="132">
                  <c:v>289.14</c:v>
                </c:pt>
                <c:pt idx="133">
                  <c:v>225.14</c:v>
                </c:pt>
                <c:pt idx="134">
                  <c:v>150.47000000000003</c:v>
                </c:pt>
                <c:pt idx="135">
                  <c:v>250.26</c:v>
                </c:pt>
                <c:pt idx="136">
                  <c:v>263.58000000000004</c:v>
                </c:pt>
                <c:pt idx="137">
                  <c:v>234.62</c:v>
                </c:pt>
                <c:pt idx="138">
                  <c:v>263.58000000000004</c:v>
                </c:pt>
                <c:pt idx="139">
                  <c:v>267.76</c:v>
                </c:pt>
                <c:pt idx="140">
                  <c:v>331.87</c:v>
                </c:pt>
                <c:pt idx="141">
                  <c:v>377.83000000000004</c:v>
                </c:pt>
                <c:pt idx="142">
                  <c:v>337.12</c:v>
                </c:pt>
                <c:pt idx="143">
                  <c:v>284.16999999999996</c:v>
                </c:pt>
                <c:pt idx="144">
                  <c:v>311.51</c:v>
                </c:pt>
                <c:pt idx="145">
                  <c:v>378.07000000000005</c:v>
                </c:pt>
                <c:pt idx="146">
                  <c:v>420.44000000000005</c:v>
                </c:pt>
                <c:pt idx="147">
                  <c:v>456.78999999999996</c:v>
                </c:pt>
                <c:pt idx="148">
                  <c:v>635.22</c:v>
                </c:pt>
                <c:pt idx="149">
                  <c:v>643.61</c:v>
                </c:pt>
                <c:pt idx="150">
                  <c:v>666.21</c:v>
                </c:pt>
                <c:pt idx="151">
                  <c:v>739.05</c:v>
                </c:pt>
                <c:pt idx="152">
                  <c:v>773.57999999999993</c:v>
                </c:pt>
                <c:pt idx="153">
                  <c:v>777.05</c:v>
                </c:pt>
                <c:pt idx="154">
                  <c:v>783.51</c:v>
                </c:pt>
                <c:pt idx="155">
                  <c:v>845.54</c:v>
                </c:pt>
                <c:pt idx="156">
                  <c:v>943.3</c:v>
                </c:pt>
                <c:pt idx="157">
                  <c:v>991.93000000000006</c:v>
                </c:pt>
                <c:pt idx="158">
                  <c:v>994.43000000000006</c:v>
                </c:pt>
                <c:pt idx="159">
                  <c:v>1008.44</c:v>
                </c:pt>
                <c:pt idx="160">
                  <c:v>963.93000000000006</c:v>
                </c:pt>
                <c:pt idx="161">
                  <c:v>933.8599999999999</c:v>
                </c:pt>
                <c:pt idx="162">
                  <c:v>873.71</c:v>
                </c:pt>
                <c:pt idx="163">
                  <c:v>885.93000000000006</c:v>
                </c:pt>
                <c:pt idx="164">
                  <c:v>916.78</c:v>
                </c:pt>
                <c:pt idx="165">
                  <c:v>989.76</c:v>
                </c:pt>
                <c:pt idx="166">
                  <c:v>964.8</c:v>
                </c:pt>
                <c:pt idx="167">
                  <c:v>877.86999999999989</c:v>
                </c:pt>
                <c:pt idx="168">
                  <c:v>744.94</c:v>
                </c:pt>
                <c:pt idx="169">
                  <c:v>612.04999999999995</c:v>
                </c:pt>
                <c:pt idx="170">
                  <c:v>526.86</c:v>
                </c:pt>
                <c:pt idx="171">
                  <c:v>549.63</c:v>
                </c:pt>
                <c:pt idx="172">
                  <c:v>541.58000000000004</c:v>
                </c:pt>
                <c:pt idx="173">
                  <c:v>442.62</c:v>
                </c:pt>
                <c:pt idx="174">
                  <c:v>398.71000000000004</c:v>
                </c:pt>
                <c:pt idx="175">
                  <c:v>376.03</c:v>
                </c:pt>
                <c:pt idx="176">
                  <c:v>355.13</c:v>
                </c:pt>
                <c:pt idx="177">
                  <c:v>334.35</c:v>
                </c:pt>
                <c:pt idx="178">
                  <c:v>287.66999999999996</c:v>
                </c:pt>
                <c:pt idx="179">
                  <c:v>298</c:v>
                </c:pt>
                <c:pt idx="180">
                  <c:v>349.83000000000004</c:v>
                </c:pt>
                <c:pt idx="181">
                  <c:v>302.46000000000004</c:v>
                </c:pt>
                <c:pt idx="182">
                  <c:v>274.76</c:v>
                </c:pt>
                <c:pt idx="183">
                  <c:v>310.29999999999995</c:v>
                </c:pt>
                <c:pt idx="184">
                  <c:v>343.55999999999995</c:v>
                </c:pt>
                <c:pt idx="185">
                  <c:v>371.09000000000003</c:v>
                </c:pt>
                <c:pt idx="186">
                  <c:v>368.94000000000005</c:v>
                </c:pt>
                <c:pt idx="187">
                  <c:v>398.85</c:v>
                </c:pt>
                <c:pt idx="188">
                  <c:v>394.07000000000005</c:v>
                </c:pt>
                <c:pt idx="189">
                  <c:v>417.92999999999995</c:v>
                </c:pt>
                <c:pt idx="190">
                  <c:v>377.97</c:v>
                </c:pt>
                <c:pt idx="191">
                  <c:v>401.6</c:v>
                </c:pt>
                <c:pt idx="192">
                  <c:v>403.92999999999995</c:v>
                </c:pt>
                <c:pt idx="193">
                  <c:v>452.02</c:v>
                </c:pt>
                <c:pt idx="194">
                  <c:v>451.15</c:v>
                </c:pt>
                <c:pt idx="195">
                  <c:v>416.76</c:v>
                </c:pt>
                <c:pt idx="196">
                  <c:v>363.98</c:v>
                </c:pt>
                <c:pt idx="197">
                  <c:v>339.17999999999995</c:v>
                </c:pt>
                <c:pt idx="198">
                  <c:v>311.04999999999995</c:v>
                </c:pt>
                <c:pt idx="199">
                  <c:v>319.77999999999997</c:v>
                </c:pt>
                <c:pt idx="200">
                  <c:v>231.22000000000003</c:v>
                </c:pt>
                <c:pt idx="201">
                  <c:v>200.72000000000003</c:v>
                </c:pt>
                <c:pt idx="202">
                  <c:v>292.41999999999996</c:v>
                </c:pt>
                <c:pt idx="203">
                  <c:v>407.24</c:v>
                </c:pt>
                <c:pt idx="204">
                  <c:v>285.99</c:v>
                </c:pt>
                <c:pt idx="205">
                  <c:v>245.33000000000004</c:v>
                </c:pt>
                <c:pt idx="206">
                  <c:v>264.83000000000004</c:v>
                </c:pt>
                <c:pt idx="207">
                  <c:v>210.97000000000003</c:v>
                </c:pt>
                <c:pt idx="208">
                  <c:v>154.86000000000001</c:v>
                </c:pt>
                <c:pt idx="209">
                  <c:v>92.509999999999991</c:v>
                </c:pt>
                <c:pt idx="210">
                  <c:v>56.56</c:v>
                </c:pt>
                <c:pt idx="211">
                  <c:v>22.899999999999977</c:v>
                </c:pt>
                <c:pt idx="212">
                  <c:v>18.420000000000016</c:v>
                </c:pt>
                <c:pt idx="213">
                  <c:v>-64.139999999999986</c:v>
                </c:pt>
                <c:pt idx="214">
                  <c:v>-79.84</c:v>
                </c:pt>
                <c:pt idx="215">
                  <c:v>-116.82</c:v>
                </c:pt>
                <c:pt idx="216">
                  <c:v>-152.49</c:v>
                </c:pt>
                <c:pt idx="217">
                  <c:v>-116.69999999999999</c:v>
                </c:pt>
                <c:pt idx="218">
                  <c:v>-252.17000000000002</c:v>
                </c:pt>
                <c:pt idx="219">
                  <c:v>-271.10000000000002</c:v>
                </c:pt>
                <c:pt idx="220">
                  <c:v>-355.13</c:v>
                </c:pt>
                <c:pt idx="221">
                  <c:v>-397.24</c:v>
                </c:pt>
                <c:pt idx="222">
                  <c:v>-435.93</c:v>
                </c:pt>
                <c:pt idx="223">
                  <c:v>-406.5</c:v>
                </c:pt>
                <c:pt idx="224">
                  <c:v>-394.64</c:v>
                </c:pt>
                <c:pt idx="225">
                  <c:v>-392.37</c:v>
                </c:pt>
                <c:pt idx="226">
                  <c:v>-381.81</c:v>
                </c:pt>
                <c:pt idx="227">
                  <c:v>-408.64</c:v>
                </c:pt>
                <c:pt idx="228">
                  <c:v>-381.99</c:v>
                </c:pt>
                <c:pt idx="229">
                  <c:v>-364.28</c:v>
                </c:pt>
                <c:pt idx="230">
                  <c:v>-365.38</c:v>
                </c:pt>
                <c:pt idx="231">
                  <c:v>-334.05</c:v>
                </c:pt>
                <c:pt idx="232">
                  <c:v>-250.65</c:v>
                </c:pt>
                <c:pt idx="233">
                  <c:v>-234.01</c:v>
                </c:pt>
                <c:pt idx="234">
                  <c:v>-227.89</c:v>
                </c:pt>
                <c:pt idx="235">
                  <c:v>-176.48000000000002</c:v>
                </c:pt>
                <c:pt idx="236">
                  <c:v>-132.83000000000001</c:v>
                </c:pt>
                <c:pt idx="237">
                  <c:v>-118.53</c:v>
                </c:pt>
                <c:pt idx="238">
                  <c:v>-75.56</c:v>
                </c:pt>
                <c:pt idx="239">
                  <c:v>-90.38</c:v>
                </c:pt>
                <c:pt idx="240">
                  <c:v>-65.650000000000006</c:v>
                </c:pt>
                <c:pt idx="241">
                  <c:v>1.2099999999999795</c:v>
                </c:pt>
                <c:pt idx="242">
                  <c:v>30.889999999999986</c:v>
                </c:pt>
                <c:pt idx="243">
                  <c:v>12.600000000000023</c:v>
                </c:pt>
                <c:pt idx="244">
                  <c:v>27.129999999999995</c:v>
                </c:pt>
                <c:pt idx="245">
                  <c:v>50.95999999999998</c:v>
                </c:pt>
                <c:pt idx="246">
                  <c:v>110.29000000000002</c:v>
                </c:pt>
                <c:pt idx="247">
                  <c:v>8.7699999999999818</c:v>
                </c:pt>
                <c:pt idx="248">
                  <c:v>-68.699999999999989</c:v>
                </c:pt>
                <c:pt idx="249">
                  <c:v>-5.8100000000000023</c:v>
                </c:pt>
                <c:pt idx="250">
                  <c:v>-12.5</c:v>
                </c:pt>
                <c:pt idx="251">
                  <c:v>-9.589999999999975</c:v>
                </c:pt>
                <c:pt idx="252">
                  <c:v>92.850000000000023</c:v>
                </c:pt>
                <c:pt idx="253">
                  <c:v>74.13</c:v>
                </c:pt>
                <c:pt idx="254">
                  <c:v>174.19</c:v>
                </c:pt>
                <c:pt idx="255">
                  <c:v>307.46000000000004</c:v>
                </c:pt>
                <c:pt idx="256">
                  <c:v>402.45000000000005</c:v>
                </c:pt>
                <c:pt idx="257">
                  <c:v>697.92</c:v>
                </c:pt>
                <c:pt idx="258">
                  <c:v>808.3599999999999</c:v>
                </c:pt>
                <c:pt idx="259">
                  <c:v>865.6099999999999</c:v>
                </c:pt>
                <c:pt idx="260">
                  <c:v>931.42000000000007</c:v>
                </c:pt>
                <c:pt idx="261">
                  <c:v>892.2</c:v>
                </c:pt>
                <c:pt idx="262">
                  <c:v>610.65</c:v>
                </c:pt>
                <c:pt idx="263">
                  <c:v>542.97</c:v>
                </c:pt>
                <c:pt idx="264">
                  <c:v>560.13</c:v>
                </c:pt>
                <c:pt idx="265">
                  <c:v>476</c:v>
                </c:pt>
                <c:pt idx="266">
                  <c:v>446.13</c:v>
                </c:pt>
                <c:pt idx="267">
                  <c:v>457.15999999999997</c:v>
                </c:pt>
                <c:pt idx="268">
                  <c:v>480.87</c:v>
                </c:pt>
                <c:pt idx="269">
                  <c:v>498.87</c:v>
                </c:pt>
                <c:pt idx="270">
                  <c:v>515.41</c:v>
                </c:pt>
                <c:pt idx="271">
                  <c:v>502.19000000000005</c:v>
                </c:pt>
                <c:pt idx="272">
                  <c:v>489.95000000000005</c:v>
                </c:pt>
                <c:pt idx="273">
                  <c:v>484.91999999999996</c:v>
                </c:pt>
                <c:pt idx="274">
                  <c:v>488.04999999999995</c:v>
                </c:pt>
                <c:pt idx="275">
                  <c:v>535.99</c:v>
                </c:pt>
                <c:pt idx="276">
                  <c:v>576.97</c:v>
                </c:pt>
                <c:pt idx="277">
                  <c:v>584.91</c:v>
                </c:pt>
                <c:pt idx="278">
                  <c:v>615.87</c:v>
                </c:pt>
                <c:pt idx="279">
                  <c:v>594.14</c:v>
                </c:pt>
                <c:pt idx="280">
                  <c:v>590.01</c:v>
                </c:pt>
                <c:pt idx="281">
                  <c:v>641.13</c:v>
                </c:pt>
                <c:pt idx="282">
                  <c:v>656.39</c:v>
                </c:pt>
                <c:pt idx="283">
                  <c:v>663.2</c:v>
                </c:pt>
                <c:pt idx="284">
                  <c:v>651.94000000000005</c:v>
                </c:pt>
                <c:pt idx="285">
                  <c:v>558.20000000000005</c:v>
                </c:pt>
                <c:pt idx="286">
                  <c:v>464.88</c:v>
                </c:pt>
                <c:pt idx="287">
                  <c:v>451.73</c:v>
                </c:pt>
                <c:pt idx="288">
                  <c:v>443.83000000000004</c:v>
                </c:pt>
                <c:pt idx="289">
                  <c:v>420.25</c:v>
                </c:pt>
                <c:pt idx="290">
                  <c:v>331.22</c:v>
                </c:pt>
                <c:pt idx="291">
                  <c:v>314.09000000000003</c:v>
                </c:pt>
                <c:pt idx="292">
                  <c:v>289.64999999999998</c:v>
                </c:pt>
                <c:pt idx="293">
                  <c:v>284.73</c:v>
                </c:pt>
                <c:pt idx="294">
                  <c:v>303.01</c:v>
                </c:pt>
                <c:pt idx="295">
                  <c:v>183.61</c:v>
                </c:pt>
                <c:pt idx="296">
                  <c:v>152.63</c:v>
                </c:pt>
                <c:pt idx="297">
                  <c:v>158.08999999999997</c:v>
                </c:pt>
                <c:pt idx="298">
                  <c:v>140.22000000000003</c:v>
                </c:pt>
                <c:pt idx="299">
                  <c:v>148.20999999999998</c:v>
                </c:pt>
                <c:pt idx="300">
                  <c:v>139.12</c:v>
                </c:pt>
                <c:pt idx="301">
                  <c:v>59.879999999999995</c:v>
                </c:pt>
                <c:pt idx="302">
                  <c:v>104.22000000000003</c:v>
                </c:pt>
                <c:pt idx="303">
                  <c:v>143.27999999999997</c:v>
                </c:pt>
                <c:pt idx="304">
                  <c:v>113.91000000000003</c:v>
                </c:pt>
                <c:pt idx="305">
                  <c:v>60.949999999999989</c:v>
                </c:pt>
                <c:pt idx="306">
                  <c:v>83.54000000000002</c:v>
                </c:pt>
                <c:pt idx="307">
                  <c:v>98.850000000000023</c:v>
                </c:pt>
                <c:pt idx="308">
                  <c:v>25.740000000000009</c:v>
                </c:pt>
                <c:pt idx="309">
                  <c:v>38.470000000000027</c:v>
                </c:pt>
                <c:pt idx="310">
                  <c:v>25.449999999999989</c:v>
                </c:pt>
                <c:pt idx="311">
                  <c:v>15.379999999999995</c:v>
                </c:pt>
                <c:pt idx="312">
                  <c:v>16.509999999999991</c:v>
                </c:pt>
                <c:pt idx="313">
                  <c:v>31.689999999999998</c:v>
                </c:pt>
                <c:pt idx="314">
                  <c:v>-9.660000000000025</c:v>
                </c:pt>
                <c:pt idx="315">
                  <c:v>-57.539999999999992</c:v>
                </c:pt>
                <c:pt idx="316">
                  <c:v>-84.550000000000011</c:v>
                </c:pt>
                <c:pt idx="317">
                  <c:v>-157.85</c:v>
                </c:pt>
                <c:pt idx="318">
                  <c:v>-235.67000000000002</c:v>
                </c:pt>
                <c:pt idx="319">
                  <c:v>-235.67000000000002</c:v>
                </c:pt>
                <c:pt idx="320">
                  <c:v>-235.67000000000002</c:v>
                </c:pt>
                <c:pt idx="321">
                  <c:v>-235.67000000000002</c:v>
                </c:pt>
                <c:pt idx="322">
                  <c:v>-212.89</c:v>
                </c:pt>
                <c:pt idx="323">
                  <c:v>-200.14</c:v>
                </c:pt>
                <c:pt idx="324">
                  <c:v>-200.14</c:v>
                </c:pt>
                <c:pt idx="325">
                  <c:v>-187.09</c:v>
                </c:pt>
                <c:pt idx="326">
                  <c:v>-168.13</c:v>
                </c:pt>
                <c:pt idx="327">
                  <c:v>-143.72999999999999</c:v>
                </c:pt>
                <c:pt idx="328">
                  <c:v>-166.39</c:v>
                </c:pt>
                <c:pt idx="329">
                  <c:v>-178.70999999999998</c:v>
                </c:pt>
                <c:pt idx="330">
                  <c:v>-182.84</c:v>
                </c:pt>
                <c:pt idx="331">
                  <c:v>-200.14</c:v>
                </c:pt>
                <c:pt idx="332">
                  <c:v>-202.11</c:v>
                </c:pt>
                <c:pt idx="333">
                  <c:v>-216.61</c:v>
                </c:pt>
                <c:pt idx="334">
                  <c:v>-198.8</c:v>
                </c:pt>
                <c:pt idx="335">
                  <c:v>-209.26999999999998</c:v>
                </c:pt>
                <c:pt idx="336">
                  <c:v>-207.74</c:v>
                </c:pt>
                <c:pt idx="337">
                  <c:v>-168.32</c:v>
                </c:pt>
                <c:pt idx="338">
                  <c:v>-167.58</c:v>
                </c:pt>
                <c:pt idx="339">
                  <c:v>-160.09</c:v>
                </c:pt>
                <c:pt idx="340">
                  <c:v>-150.78</c:v>
                </c:pt>
                <c:pt idx="341">
                  <c:v>-110.75999999999999</c:v>
                </c:pt>
                <c:pt idx="342">
                  <c:v>-89.919999999999987</c:v>
                </c:pt>
                <c:pt idx="343">
                  <c:v>-40.029999999999973</c:v>
                </c:pt>
                <c:pt idx="344">
                  <c:v>-0.80000000000001137</c:v>
                </c:pt>
                <c:pt idx="345">
                  <c:v>10.610000000000014</c:v>
                </c:pt>
                <c:pt idx="346">
                  <c:v>54.860000000000014</c:v>
                </c:pt>
                <c:pt idx="347">
                  <c:v>70.79000000000002</c:v>
                </c:pt>
                <c:pt idx="348">
                  <c:v>84.920000000000016</c:v>
                </c:pt>
                <c:pt idx="349">
                  <c:v>86.600000000000023</c:v>
                </c:pt>
                <c:pt idx="350">
                  <c:v>86.470000000000027</c:v>
                </c:pt>
                <c:pt idx="351">
                  <c:v>71.56</c:v>
                </c:pt>
                <c:pt idx="352">
                  <c:v>102.38999999999999</c:v>
                </c:pt>
                <c:pt idx="353">
                  <c:v>104.37</c:v>
                </c:pt>
                <c:pt idx="354">
                  <c:v>149.05000000000001</c:v>
                </c:pt>
                <c:pt idx="355">
                  <c:v>207.82</c:v>
                </c:pt>
                <c:pt idx="356">
                  <c:v>279.77999999999997</c:v>
                </c:pt>
                <c:pt idx="357">
                  <c:v>152.01</c:v>
                </c:pt>
                <c:pt idx="358">
                  <c:v>33.759999999999991</c:v>
                </c:pt>
                <c:pt idx="359">
                  <c:v>20.470000000000027</c:v>
                </c:pt>
                <c:pt idx="360">
                  <c:v>9.7900000000000205</c:v>
                </c:pt>
                <c:pt idx="361">
                  <c:v>2.4300000000000068</c:v>
                </c:pt>
                <c:pt idx="362">
                  <c:v>32.620000000000005</c:v>
                </c:pt>
                <c:pt idx="363">
                  <c:v>25.509999999999991</c:v>
                </c:pt>
                <c:pt idx="364">
                  <c:v>8.2300000000000182</c:v>
                </c:pt>
                <c:pt idx="365">
                  <c:v>31.129999999999995</c:v>
                </c:pt>
                <c:pt idx="366">
                  <c:v>47.259999999999991</c:v>
                </c:pt>
                <c:pt idx="367">
                  <c:v>53.899999999999977</c:v>
                </c:pt>
                <c:pt idx="368">
                  <c:v>78.87</c:v>
                </c:pt>
                <c:pt idx="369">
                  <c:v>126.18</c:v>
                </c:pt>
                <c:pt idx="370">
                  <c:v>150.70999999999998</c:v>
                </c:pt>
                <c:pt idx="371">
                  <c:v>183.24</c:v>
                </c:pt>
                <c:pt idx="372">
                  <c:v>208.58999999999997</c:v>
                </c:pt>
                <c:pt idx="373">
                  <c:v>222.47000000000003</c:v>
                </c:pt>
                <c:pt idx="374">
                  <c:v>232.58000000000004</c:v>
                </c:pt>
                <c:pt idx="375">
                  <c:v>264.15999999999997</c:v>
                </c:pt>
                <c:pt idx="376">
                  <c:v>298.04999999999995</c:v>
                </c:pt>
                <c:pt idx="377">
                  <c:v>328.66999999999996</c:v>
                </c:pt>
                <c:pt idx="378">
                  <c:v>309.08000000000004</c:v>
                </c:pt>
                <c:pt idx="379">
                  <c:v>299.20000000000005</c:v>
                </c:pt>
                <c:pt idx="380">
                  <c:v>305.55999999999995</c:v>
                </c:pt>
                <c:pt idx="381">
                  <c:v>300.97000000000003</c:v>
                </c:pt>
                <c:pt idx="382">
                  <c:v>298.29999999999995</c:v>
                </c:pt>
                <c:pt idx="383">
                  <c:v>307.89999999999998</c:v>
                </c:pt>
                <c:pt idx="384">
                  <c:v>304</c:v>
                </c:pt>
                <c:pt idx="385">
                  <c:v>311.40999999999997</c:v>
                </c:pt>
                <c:pt idx="386">
                  <c:v>301.66999999999996</c:v>
                </c:pt>
                <c:pt idx="387">
                  <c:v>270.52999999999997</c:v>
                </c:pt>
                <c:pt idx="388">
                  <c:v>175.45</c:v>
                </c:pt>
                <c:pt idx="389">
                  <c:v>153.39999999999998</c:v>
                </c:pt>
                <c:pt idx="390">
                  <c:v>131.41000000000003</c:v>
                </c:pt>
                <c:pt idx="391">
                  <c:v>119.72000000000003</c:v>
                </c:pt>
                <c:pt idx="392">
                  <c:v>98.829999999999984</c:v>
                </c:pt>
                <c:pt idx="393">
                  <c:v>79.839999999999975</c:v>
                </c:pt>
                <c:pt idx="394">
                  <c:v>68.569999999999993</c:v>
                </c:pt>
                <c:pt idx="395">
                  <c:v>57.470000000000027</c:v>
                </c:pt>
                <c:pt idx="396">
                  <c:v>61.779999999999973</c:v>
                </c:pt>
                <c:pt idx="397">
                  <c:v>54.910000000000025</c:v>
                </c:pt>
                <c:pt idx="398">
                  <c:v>53.449999999999989</c:v>
                </c:pt>
                <c:pt idx="399">
                  <c:v>39.769999999999982</c:v>
                </c:pt>
                <c:pt idx="400">
                  <c:v>30.189999999999998</c:v>
                </c:pt>
                <c:pt idx="401">
                  <c:v>46.300000000000011</c:v>
                </c:pt>
                <c:pt idx="402">
                  <c:v>49.350000000000023</c:v>
                </c:pt>
                <c:pt idx="403">
                  <c:v>32.94</c:v>
                </c:pt>
                <c:pt idx="404">
                  <c:v>41.639999999999986</c:v>
                </c:pt>
                <c:pt idx="405">
                  <c:v>33.5</c:v>
                </c:pt>
                <c:pt idx="406">
                  <c:v>21</c:v>
                </c:pt>
                <c:pt idx="407">
                  <c:v>8.6299999999999955</c:v>
                </c:pt>
                <c:pt idx="408">
                  <c:v>2.2900000000000205</c:v>
                </c:pt>
                <c:pt idx="409">
                  <c:v>-5.1700000000000159</c:v>
                </c:pt>
                <c:pt idx="410">
                  <c:v>-34.860000000000014</c:v>
                </c:pt>
                <c:pt idx="411">
                  <c:v>-12.300000000000011</c:v>
                </c:pt>
                <c:pt idx="412">
                  <c:v>-23.970000000000027</c:v>
                </c:pt>
                <c:pt idx="413">
                  <c:v>-24.220000000000027</c:v>
                </c:pt>
                <c:pt idx="414">
                  <c:v>-19.629999999999995</c:v>
                </c:pt>
                <c:pt idx="415">
                  <c:v>-17.589999999999975</c:v>
                </c:pt>
                <c:pt idx="416">
                  <c:v>-18.910000000000025</c:v>
                </c:pt>
                <c:pt idx="417">
                  <c:v>-24.470000000000027</c:v>
                </c:pt>
                <c:pt idx="418">
                  <c:v>-13.019999999999982</c:v>
                </c:pt>
                <c:pt idx="419">
                  <c:v>-24.370000000000005</c:v>
                </c:pt>
                <c:pt idx="420">
                  <c:v>-20.060000000000002</c:v>
                </c:pt>
                <c:pt idx="421">
                  <c:v>-12.019999999999982</c:v>
                </c:pt>
                <c:pt idx="422">
                  <c:v>-16.240000000000009</c:v>
                </c:pt>
                <c:pt idx="423">
                  <c:v>-23.610000000000014</c:v>
                </c:pt>
                <c:pt idx="424">
                  <c:v>-23.829999999999984</c:v>
                </c:pt>
                <c:pt idx="425">
                  <c:v>-9.9399999999999977</c:v>
                </c:pt>
                <c:pt idx="426">
                  <c:v>-6.8700000000000045</c:v>
                </c:pt>
                <c:pt idx="427">
                  <c:v>-9.6499999999999773</c:v>
                </c:pt>
                <c:pt idx="428">
                  <c:v>-5.0000000000011369E-2</c:v>
                </c:pt>
                <c:pt idx="429">
                  <c:v>11.399999999999977</c:v>
                </c:pt>
                <c:pt idx="430">
                  <c:v>15.060000000000002</c:v>
                </c:pt>
                <c:pt idx="431">
                  <c:v>14.579999999999984</c:v>
                </c:pt>
                <c:pt idx="432">
                  <c:v>21.189999999999998</c:v>
                </c:pt>
                <c:pt idx="433">
                  <c:v>15.939999999999998</c:v>
                </c:pt>
                <c:pt idx="434">
                  <c:v>1.9300000000000068</c:v>
                </c:pt>
                <c:pt idx="435">
                  <c:v>2.4800000000000182</c:v>
                </c:pt>
                <c:pt idx="436">
                  <c:v>3.4300000000000068</c:v>
                </c:pt>
                <c:pt idx="437">
                  <c:v>6.8799999999999955</c:v>
                </c:pt>
                <c:pt idx="438">
                  <c:v>-4.7799999999999727</c:v>
                </c:pt>
                <c:pt idx="439">
                  <c:v>-5.3000000000000114</c:v>
                </c:pt>
                <c:pt idx="440">
                  <c:v>-1.3299999999999841</c:v>
                </c:pt>
                <c:pt idx="441">
                  <c:v>11.95999999999998</c:v>
                </c:pt>
                <c:pt idx="442">
                  <c:v>25.910000000000025</c:v>
                </c:pt>
                <c:pt idx="443">
                  <c:v>46.730000000000018</c:v>
                </c:pt>
                <c:pt idx="444">
                  <c:v>38.279999999999973</c:v>
                </c:pt>
                <c:pt idx="445">
                  <c:v>48.69</c:v>
                </c:pt>
                <c:pt idx="446">
                  <c:v>57.529999999999973</c:v>
                </c:pt>
                <c:pt idx="447">
                  <c:v>67.610000000000014</c:v>
                </c:pt>
                <c:pt idx="448">
                  <c:v>77.920000000000016</c:v>
                </c:pt>
                <c:pt idx="449">
                  <c:v>94.649999999999977</c:v>
                </c:pt>
                <c:pt idx="450">
                  <c:v>92.93</c:v>
                </c:pt>
                <c:pt idx="451">
                  <c:v>103.54000000000002</c:v>
                </c:pt>
                <c:pt idx="452">
                  <c:v>103.77999999999997</c:v>
                </c:pt>
                <c:pt idx="453">
                  <c:v>102.52999999999997</c:v>
                </c:pt>
                <c:pt idx="454">
                  <c:v>94.389999999999986</c:v>
                </c:pt>
                <c:pt idx="455">
                  <c:v>98.360000000000014</c:v>
                </c:pt>
                <c:pt idx="456">
                  <c:v>93.949999999999989</c:v>
                </c:pt>
                <c:pt idx="457">
                  <c:v>104.44</c:v>
                </c:pt>
                <c:pt idx="458">
                  <c:v>118.98000000000002</c:v>
                </c:pt>
                <c:pt idx="459">
                  <c:v>122.73000000000002</c:v>
                </c:pt>
                <c:pt idx="460">
                  <c:v>116.79000000000002</c:v>
                </c:pt>
                <c:pt idx="461">
                  <c:v>117.81</c:v>
                </c:pt>
                <c:pt idx="462">
                  <c:v>95.589999999999975</c:v>
                </c:pt>
                <c:pt idx="463">
                  <c:v>110.79000000000002</c:v>
                </c:pt>
                <c:pt idx="464">
                  <c:v>107.50999999999999</c:v>
                </c:pt>
                <c:pt idx="465">
                  <c:v>119.50999999999999</c:v>
                </c:pt>
                <c:pt idx="466">
                  <c:v>116.87</c:v>
                </c:pt>
                <c:pt idx="467">
                  <c:v>116.18</c:v>
                </c:pt>
                <c:pt idx="468">
                  <c:v>118.91000000000003</c:v>
                </c:pt>
                <c:pt idx="469">
                  <c:v>152.10000000000002</c:v>
                </c:pt>
                <c:pt idx="470">
                  <c:v>156.83999999999997</c:v>
                </c:pt>
                <c:pt idx="471">
                  <c:v>132.07</c:v>
                </c:pt>
                <c:pt idx="472">
                  <c:v>127.82999999999998</c:v>
                </c:pt>
                <c:pt idx="473">
                  <c:v>129.38</c:v>
                </c:pt>
                <c:pt idx="474">
                  <c:v>129.19999999999999</c:v>
                </c:pt>
                <c:pt idx="475">
                  <c:v>127.66000000000003</c:v>
                </c:pt>
                <c:pt idx="476">
                  <c:v>134.19999999999999</c:v>
                </c:pt>
                <c:pt idx="477">
                  <c:v>136.63999999999999</c:v>
                </c:pt>
                <c:pt idx="478">
                  <c:v>147.76</c:v>
                </c:pt>
                <c:pt idx="479">
                  <c:v>140.79000000000002</c:v>
                </c:pt>
                <c:pt idx="480">
                  <c:v>157.38999999999999</c:v>
                </c:pt>
                <c:pt idx="481">
                  <c:v>176.22000000000003</c:v>
                </c:pt>
                <c:pt idx="482">
                  <c:v>191.67000000000002</c:v>
                </c:pt>
                <c:pt idx="483">
                  <c:v>168.29000000000002</c:v>
                </c:pt>
                <c:pt idx="484">
                  <c:v>169.62</c:v>
                </c:pt>
                <c:pt idx="485">
                  <c:v>173.26</c:v>
                </c:pt>
                <c:pt idx="486">
                  <c:v>173.07</c:v>
                </c:pt>
                <c:pt idx="487">
                  <c:v>194.45999999999998</c:v>
                </c:pt>
                <c:pt idx="488">
                  <c:v>193.33999999999997</c:v>
                </c:pt>
                <c:pt idx="489">
                  <c:v>210.93</c:v>
                </c:pt>
                <c:pt idx="490">
                  <c:v>223.42999999999995</c:v>
                </c:pt>
                <c:pt idx="491">
                  <c:v>220.60000000000002</c:v>
                </c:pt>
                <c:pt idx="492">
                  <c:v>214.98000000000002</c:v>
                </c:pt>
                <c:pt idx="493">
                  <c:v>261.84000000000003</c:v>
                </c:pt>
                <c:pt idx="494">
                  <c:v>289.82000000000005</c:v>
                </c:pt>
                <c:pt idx="495">
                  <c:v>270.13</c:v>
                </c:pt>
                <c:pt idx="496">
                  <c:v>260.20000000000005</c:v>
                </c:pt>
                <c:pt idx="497">
                  <c:v>257.16999999999996</c:v>
                </c:pt>
                <c:pt idx="498">
                  <c:v>219.85000000000002</c:v>
                </c:pt>
                <c:pt idx="499">
                  <c:v>237.48000000000002</c:v>
                </c:pt>
                <c:pt idx="500">
                  <c:v>248.49</c:v>
                </c:pt>
                <c:pt idx="501">
                  <c:v>267.48</c:v>
                </c:pt>
                <c:pt idx="502">
                  <c:v>251.92999999999995</c:v>
                </c:pt>
                <c:pt idx="503">
                  <c:v>273.58000000000004</c:v>
                </c:pt>
                <c:pt idx="504">
                  <c:v>275.58000000000004</c:v>
                </c:pt>
                <c:pt idx="505">
                  <c:v>290.38</c:v>
                </c:pt>
                <c:pt idx="506">
                  <c:v>291.44000000000005</c:v>
                </c:pt>
                <c:pt idx="507">
                  <c:v>277.63</c:v>
                </c:pt>
                <c:pt idx="508">
                  <c:v>233.34000000000003</c:v>
                </c:pt>
                <c:pt idx="509">
                  <c:v>235.90999999999997</c:v>
                </c:pt>
                <c:pt idx="510">
                  <c:v>221.97000000000003</c:v>
                </c:pt>
                <c:pt idx="511">
                  <c:v>232.58000000000004</c:v>
                </c:pt>
                <c:pt idx="512">
                  <c:v>248.33000000000004</c:v>
                </c:pt>
                <c:pt idx="513">
                  <c:v>247.20000000000005</c:v>
                </c:pt>
                <c:pt idx="514">
                  <c:v>248.34000000000003</c:v>
                </c:pt>
                <c:pt idx="515">
                  <c:v>239.61</c:v>
                </c:pt>
                <c:pt idx="516">
                  <c:v>236.03999999999996</c:v>
                </c:pt>
                <c:pt idx="517">
                  <c:v>220.49</c:v>
                </c:pt>
                <c:pt idx="518">
                  <c:v>228.21000000000004</c:v>
                </c:pt>
                <c:pt idx="519">
                  <c:v>237.45000000000005</c:v>
                </c:pt>
                <c:pt idx="520">
                  <c:v>229.37</c:v>
                </c:pt>
                <c:pt idx="521">
                  <c:v>230.77999999999997</c:v>
                </c:pt>
                <c:pt idx="522">
                  <c:v>231.57000000000005</c:v>
                </c:pt>
                <c:pt idx="523">
                  <c:v>234.42999999999995</c:v>
                </c:pt>
                <c:pt idx="524">
                  <c:v>221.27999999999997</c:v>
                </c:pt>
                <c:pt idx="525">
                  <c:v>240.64999999999998</c:v>
                </c:pt>
                <c:pt idx="526">
                  <c:v>237.72000000000003</c:v>
                </c:pt>
                <c:pt idx="527">
                  <c:v>251.19000000000005</c:v>
                </c:pt>
                <c:pt idx="528">
                  <c:v>245.65999999999997</c:v>
                </c:pt>
                <c:pt idx="529">
                  <c:v>251.63</c:v>
                </c:pt>
                <c:pt idx="530">
                  <c:v>258.37</c:v>
                </c:pt>
                <c:pt idx="531">
                  <c:v>252.02999999999997</c:v>
                </c:pt>
                <c:pt idx="532">
                  <c:v>233.80999999999995</c:v>
                </c:pt>
                <c:pt idx="533">
                  <c:v>218.30999999999995</c:v>
                </c:pt>
                <c:pt idx="534">
                  <c:v>212.95000000000005</c:v>
                </c:pt>
                <c:pt idx="535">
                  <c:v>220.14</c:v>
                </c:pt>
                <c:pt idx="536">
                  <c:v>194.52999999999997</c:v>
                </c:pt>
                <c:pt idx="537">
                  <c:v>163.31</c:v>
                </c:pt>
                <c:pt idx="538">
                  <c:v>191.7</c:v>
                </c:pt>
                <c:pt idx="539">
                  <c:v>175.12</c:v>
                </c:pt>
                <c:pt idx="540">
                  <c:v>191.87</c:v>
                </c:pt>
                <c:pt idx="541">
                  <c:v>192.75</c:v>
                </c:pt>
                <c:pt idx="542">
                  <c:v>195.70999999999998</c:v>
                </c:pt>
                <c:pt idx="543">
                  <c:v>185.39999999999998</c:v>
                </c:pt>
                <c:pt idx="544">
                  <c:v>195.88</c:v>
                </c:pt>
                <c:pt idx="545">
                  <c:v>220.12</c:v>
                </c:pt>
                <c:pt idx="546">
                  <c:v>199.51999999999998</c:v>
                </c:pt>
                <c:pt idx="547">
                  <c:v>178.31</c:v>
                </c:pt>
                <c:pt idx="548">
                  <c:v>180.42000000000002</c:v>
                </c:pt>
                <c:pt idx="549">
                  <c:v>180.45999999999998</c:v>
                </c:pt>
                <c:pt idx="550">
                  <c:v>181.92000000000002</c:v>
                </c:pt>
                <c:pt idx="551">
                  <c:v>104.94</c:v>
                </c:pt>
                <c:pt idx="552">
                  <c:v>115.88</c:v>
                </c:pt>
                <c:pt idx="553">
                  <c:v>111.13</c:v>
                </c:pt>
                <c:pt idx="554">
                  <c:v>87.75</c:v>
                </c:pt>
                <c:pt idx="555">
                  <c:v>109.77999999999997</c:v>
                </c:pt>
                <c:pt idx="556">
                  <c:v>104.52999999999997</c:v>
                </c:pt>
                <c:pt idx="557">
                  <c:v>90.610000000000014</c:v>
                </c:pt>
                <c:pt idx="558">
                  <c:v>97.600000000000023</c:v>
                </c:pt>
                <c:pt idx="559">
                  <c:v>108.88</c:v>
                </c:pt>
                <c:pt idx="560">
                  <c:v>94.720000000000027</c:v>
                </c:pt>
                <c:pt idx="561">
                  <c:v>158.49</c:v>
                </c:pt>
                <c:pt idx="562">
                  <c:v>152.22000000000003</c:v>
                </c:pt>
                <c:pt idx="563">
                  <c:v>144.69999999999999</c:v>
                </c:pt>
                <c:pt idx="564">
                  <c:v>126.27999999999997</c:v>
                </c:pt>
                <c:pt idx="565">
                  <c:v>127.60000000000002</c:v>
                </c:pt>
                <c:pt idx="566">
                  <c:v>105.89999999999998</c:v>
                </c:pt>
                <c:pt idx="567">
                  <c:v>114.68</c:v>
                </c:pt>
                <c:pt idx="568">
                  <c:v>150.10000000000002</c:v>
                </c:pt>
                <c:pt idx="569">
                  <c:v>173.48000000000002</c:v>
                </c:pt>
                <c:pt idx="570">
                  <c:v>195.99</c:v>
                </c:pt>
                <c:pt idx="571">
                  <c:v>227.01</c:v>
                </c:pt>
                <c:pt idx="572">
                  <c:v>242.58000000000004</c:v>
                </c:pt>
                <c:pt idx="573">
                  <c:v>257.27</c:v>
                </c:pt>
                <c:pt idx="574">
                  <c:v>276.30999999999995</c:v>
                </c:pt>
                <c:pt idx="575">
                  <c:v>310.61</c:v>
                </c:pt>
                <c:pt idx="576">
                  <c:v>319.63</c:v>
                </c:pt>
                <c:pt idx="577">
                  <c:v>323.65999999999997</c:v>
                </c:pt>
                <c:pt idx="578">
                  <c:v>311.99</c:v>
                </c:pt>
                <c:pt idx="579">
                  <c:v>308.64999999999998</c:v>
                </c:pt>
                <c:pt idx="580">
                  <c:v>293.64999999999998</c:v>
                </c:pt>
                <c:pt idx="581">
                  <c:v>258.07000000000005</c:v>
                </c:pt>
                <c:pt idx="582">
                  <c:v>258.07000000000005</c:v>
                </c:pt>
                <c:pt idx="583">
                  <c:v>258.15999999999997</c:v>
                </c:pt>
                <c:pt idx="584">
                  <c:v>258.77</c:v>
                </c:pt>
                <c:pt idx="585">
                  <c:v>261.74</c:v>
                </c:pt>
                <c:pt idx="586">
                  <c:v>264.40999999999997</c:v>
                </c:pt>
                <c:pt idx="587">
                  <c:v>271.42999999999995</c:v>
                </c:pt>
                <c:pt idx="588">
                  <c:v>266.52999999999997</c:v>
                </c:pt>
                <c:pt idx="589">
                  <c:v>265.04999999999995</c:v>
                </c:pt>
                <c:pt idx="590">
                  <c:v>276.22000000000003</c:v>
                </c:pt>
                <c:pt idx="591">
                  <c:v>277.11</c:v>
                </c:pt>
                <c:pt idx="592">
                  <c:v>265.74</c:v>
                </c:pt>
                <c:pt idx="593">
                  <c:v>258.62</c:v>
                </c:pt>
                <c:pt idx="594">
                  <c:v>267.38</c:v>
                </c:pt>
                <c:pt idx="595">
                  <c:v>268.04999999999995</c:v>
                </c:pt>
                <c:pt idx="596">
                  <c:v>276.30999999999995</c:v>
                </c:pt>
                <c:pt idx="597">
                  <c:v>282.57000000000005</c:v>
                </c:pt>
              </c:numCache>
            </c:numRef>
          </c:val>
          <c:smooth val="0"/>
          <c:extLst>
            <c:ext xmlns:c16="http://schemas.microsoft.com/office/drawing/2014/chart" uri="{C3380CC4-5D6E-409C-BE32-E72D297353CC}">
              <c16:uniqueId val="{00000003-B934-42D3-A763-EAA74A59DF56}"/>
            </c:ext>
          </c:extLst>
        </c:ser>
        <c:dLbls>
          <c:showLegendKey val="0"/>
          <c:showVal val="0"/>
          <c:showCatName val="0"/>
          <c:showSerName val="0"/>
          <c:showPercent val="0"/>
          <c:showBubbleSize val="0"/>
        </c:dLbls>
        <c:smooth val="0"/>
        <c:axId val="1840132895"/>
        <c:axId val="1840130815"/>
      </c:lineChart>
      <c:dateAx>
        <c:axId val="1840132895"/>
        <c:scaling>
          <c:orientation val="minMax"/>
        </c:scaling>
        <c:delete val="0"/>
        <c:axPos val="b"/>
        <c:numFmt formatCode="yy\-mm"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40130815"/>
        <c:crosses val="autoZero"/>
        <c:auto val="1"/>
        <c:lblOffset val="100"/>
        <c:baseTimeUnit val="days"/>
      </c:dateAx>
      <c:valAx>
        <c:axId val="18401308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401328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vert="horz"/>
        <a:lstStyle/>
        <a:p>
          <a:pPr>
            <a:defRPr b="0"/>
          </a:pPr>
          <a:endParaRPr lang="zh-CN"/>
        </a:p>
      </c:txPr>
    </c:title>
    <c:autoTitleDeleted val="0"/>
    <c:plotArea>
      <c:layout/>
      <c:lineChart>
        <c:grouping val="standard"/>
        <c:varyColors val="0"/>
        <c:ser>
          <c:idx val="0"/>
          <c:order val="0"/>
          <c:tx>
            <c:strRef>
              <c:f>导出数据!$B$2</c:f>
              <c:strCache>
                <c:ptCount val="1"/>
                <c:pt idx="0">
                  <c:v>247家钢铁企业：盈利率：中国（周）</c:v>
                </c:pt>
              </c:strCache>
            </c:strRef>
          </c:tx>
          <c:spPr>
            <a:ln w="19050" cap="rnd">
              <a:solidFill>
                <a:schemeClr val="accent1"/>
              </a:solidFill>
              <a:round/>
            </a:ln>
            <a:effectLst/>
          </c:spPr>
          <c:marker>
            <c:symbol val="none"/>
          </c:marker>
          <c:dLbls>
            <c:dLbl>
              <c:idx val="369"/>
              <c:layout>
                <c:manualLayout>
                  <c:x val="-2.081621473568885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E7A-476B-935A-81A3D6C88BD6}"/>
                </c:ext>
              </c:extLst>
            </c:dLbl>
            <c:dLbl>
              <c:idx val="370"/>
              <c:layout>
                <c:manualLayout>
                  <c:x val="-2.0816214735688853E-2"/>
                  <c:y val="4.3310711727995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814-4016-932D-15EA33F882CF}"/>
                </c:ext>
              </c:extLst>
            </c:dLbl>
            <c:dLbl>
              <c:idx val="371"/>
              <c:layout>
                <c:manualLayout>
                  <c:x val="-3.396329772665023E-2"/>
                  <c:y val="4.09045610764398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19F-419F-AFE5-AB7C6F38AC27}"/>
                </c:ext>
              </c:extLst>
            </c:dLbl>
            <c:spPr>
              <a:noFill/>
              <a:ln>
                <a:noFill/>
              </a:ln>
              <a:effectLst/>
            </c:spPr>
            <c:txPr>
              <a:bodyPr/>
              <a:lstStyle/>
              <a:p>
                <a:pPr>
                  <a:defRPr sz="1600"/>
                </a:pPr>
                <a:endParaRPr lang="zh-CN"/>
              </a:p>
            </c:txPr>
            <c:showLegendKey val="0"/>
            <c:showVal val="0"/>
            <c:showCatName val="0"/>
            <c:showSerName val="0"/>
            <c:showPercent val="0"/>
            <c:showBubbleSize val="0"/>
            <c:extLst>
              <c:ext xmlns:c15="http://schemas.microsoft.com/office/drawing/2012/chart" uri="{CE6537A1-D6FC-4f65-9D91-7224C49458BB}">
                <c15:showLeaderLines val="1"/>
              </c:ext>
            </c:extLst>
          </c:dLbls>
          <c:cat>
            <c:numRef>
              <c:f>导出数据!$A$3:$A$372</c:f>
              <c:numCache>
                <c:formatCode>yyyy\-mm\-dd</c:formatCode>
                <c:ptCount val="370"/>
                <c:pt idx="0">
                  <c:v>44736</c:v>
                </c:pt>
                <c:pt idx="1">
                  <c:v>44729</c:v>
                </c:pt>
                <c:pt idx="2">
                  <c:v>44722</c:v>
                </c:pt>
                <c:pt idx="3">
                  <c:v>44715</c:v>
                </c:pt>
                <c:pt idx="4">
                  <c:v>44708</c:v>
                </c:pt>
                <c:pt idx="5">
                  <c:v>44701</c:v>
                </c:pt>
                <c:pt idx="6">
                  <c:v>44694</c:v>
                </c:pt>
                <c:pt idx="7">
                  <c:v>44687</c:v>
                </c:pt>
                <c:pt idx="8">
                  <c:v>44680</c:v>
                </c:pt>
                <c:pt idx="9">
                  <c:v>44673</c:v>
                </c:pt>
                <c:pt idx="10">
                  <c:v>44666</c:v>
                </c:pt>
                <c:pt idx="11">
                  <c:v>44659</c:v>
                </c:pt>
                <c:pt idx="12">
                  <c:v>44652</c:v>
                </c:pt>
                <c:pt idx="13">
                  <c:v>44645</c:v>
                </c:pt>
                <c:pt idx="14">
                  <c:v>44638</c:v>
                </c:pt>
                <c:pt idx="15">
                  <c:v>44631</c:v>
                </c:pt>
                <c:pt idx="16">
                  <c:v>44624</c:v>
                </c:pt>
                <c:pt idx="17">
                  <c:v>44617</c:v>
                </c:pt>
                <c:pt idx="18">
                  <c:v>44610</c:v>
                </c:pt>
                <c:pt idx="19">
                  <c:v>44603</c:v>
                </c:pt>
                <c:pt idx="20">
                  <c:v>44589</c:v>
                </c:pt>
                <c:pt idx="21">
                  <c:v>44582</c:v>
                </c:pt>
                <c:pt idx="22">
                  <c:v>44575</c:v>
                </c:pt>
                <c:pt idx="23">
                  <c:v>44568</c:v>
                </c:pt>
                <c:pt idx="24">
                  <c:v>44561</c:v>
                </c:pt>
                <c:pt idx="25">
                  <c:v>44554</c:v>
                </c:pt>
                <c:pt idx="26">
                  <c:v>44547</c:v>
                </c:pt>
                <c:pt idx="27">
                  <c:v>44540</c:v>
                </c:pt>
                <c:pt idx="28">
                  <c:v>44533</c:v>
                </c:pt>
                <c:pt idx="29">
                  <c:v>44526</c:v>
                </c:pt>
                <c:pt idx="30">
                  <c:v>44519</c:v>
                </c:pt>
                <c:pt idx="31">
                  <c:v>44512</c:v>
                </c:pt>
                <c:pt idx="32">
                  <c:v>44505</c:v>
                </c:pt>
                <c:pt idx="33">
                  <c:v>44498</c:v>
                </c:pt>
                <c:pt idx="34">
                  <c:v>44491</c:v>
                </c:pt>
                <c:pt idx="35">
                  <c:v>44484</c:v>
                </c:pt>
                <c:pt idx="36">
                  <c:v>44477</c:v>
                </c:pt>
                <c:pt idx="37">
                  <c:v>44470</c:v>
                </c:pt>
                <c:pt idx="38">
                  <c:v>44463</c:v>
                </c:pt>
                <c:pt idx="39">
                  <c:v>44456</c:v>
                </c:pt>
                <c:pt idx="40">
                  <c:v>44449</c:v>
                </c:pt>
                <c:pt idx="41">
                  <c:v>44442</c:v>
                </c:pt>
                <c:pt idx="42">
                  <c:v>44435</c:v>
                </c:pt>
                <c:pt idx="43">
                  <c:v>44428</c:v>
                </c:pt>
                <c:pt idx="44">
                  <c:v>44421</c:v>
                </c:pt>
                <c:pt idx="45">
                  <c:v>44414</c:v>
                </c:pt>
                <c:pt idx="46">
                  <c:v>44407</c:v>
                </c:pt>
                <c:pt idx="47">
                  <c:v>44400</c:v>
                </c:pt>
                <c:pt idx="48">
                  <c:v>44393</c:v>
                </c:pt>
                <c:pt idx="49">
                  <c:v>44386</c:v>
                </c:pt>
                <c:pt idx="50">
                  <c:v>44379</c:v>
                </c:pt>
                <c:pt idx="51">
                  <c:v>44372</c:v>
                </c:pt>
                <c:pt idx="52">
                  <c:v>44365</c:v>
                </c:pt>
                <c:pt idx="53">
                  <c:v>44358</c:v>
                </c:pt>
                <c:pt idx="54">
                  <c:v>44351</c:v>
                </c:pt>
                <c:pt idx="55">
                  <c:v>44344</c:v>
                </c:pt>
                <c:pt idx="56">
                  <c:v>44337</c:v>
                </c:pt>
                <c:pt idx="57">
                  <c:v>44330</c:v>
                </c:pt>
                <c:pt idx="58">
                  <c:v>44323</c:v>
                </c:pt>
                <c:pt idx="59">
                  <c:v>44316</c:v>
                </c:pt>
                <c:pt idx="60">
                  <c:v>44309</c:v>
                </c:pt>
                <c:pt idx="61">
                  <c:v>44302</c:v>
                </c:pt>
                <c:pt idx="62">
                  <c:v>44295</c:v>
                </c:pt>
                <c:pt idx="63">
                  <c:v>44288</c:v>
                </c:pt>
                <c:pt idx="64">
                  <c:v>44281</c:v>
                </c:pt>
                <c:pt idx="65">
                  <c:v>44274</c:v>
                </c:pt>
                <c:pt idx="66">
                  <c:v>44267</c:v>
                </c:pt>
                <c:pt idx="67">
                  <c:v>44260</c:v>
                </c:pt>
                <c:pt idx="68">
                  <c:v>44253</c:v>
                </c:pt>
                <c:pt idx="69">
                  <c:v>44246</c:v>
                </c:pt>
                <c:pt idx="70">
                  <c:v>44232</c:v>
                </c:pt>
                <c:pt idx="71">
                  <c:v>44225</c:v>
                </c:pt>
                <c:pt idx="72">
                  <c:v>44218</c:v>
                </c:pt>
                <c:pt idx="73">
                  <c:v>44211</c:v>
                </c:pt>
                <c:pt idx="74">
                  <c:v>44204</c:v>
                </c:pt>
                <c:pt idx="75">
                  <c:v>44197</c:v>
                </c:pt>
                <c:pt idx="76">
                  <c:v>44190</c:v>
                </c:pt>
                <c:pt idx="77">
                  <c:v>44183</c:v>
                </c:pt>
                <c:pt idx="78">
                  <c:v>44176</c:v>
                </c:pt>
                <c:pt idx="79">
                  <c:v>44169</c:v>
                </c:pt>
                <c:pt idx="80">
                  <c:v>44162</c:v>
                </c:pt>
                <c:pt idx="81">
                  <c:v>44155</c:v>
                </c:pt>
                <c:pt idx="82">
                  <c:v>44148</c:v>
                </c:pt>
                <c:pt idx="83">
                  <c:v>44141</c:v>
                </c:pt>
                <c:pt idx="84">
                  <c:v>44134</c:v>
                </c:pt>
                <c:pt idx="85">
                  <c:v>44127</c:v>
                </c:pt>
                <c:pt idx="86">
                  <c:v>44120</c:v>
                </c:pt>
                <c:pt idx="87">
                  <c:v>44113</c:v>
                </c:pt>
                <c:pt idx="88">
                  <c:v>44106</c:v>
                </c:pt>
                <c:pt idx="89">
                  <c:v>44099</c:v>
                </c:pt>
                <c:pt idx="90">
                  <c:v>44092</c:v>
                </c:pt>
                <c:pt idx="91">
                  <c:v>44085</c:v>
                </c:pt>
                <c:pt idx="92">
                  <c:v>44078</c:v>
                </c:pt>
                <c:pt idx="93">
                  <c:v>44071</c:v>
                </c:pt>
                <c:pt idx="94">
                  <c:v>44064</c:v>
                </c:pt>
                <c:pt idx="95">
                  <c:v>44057</c:v>
                </c:pt>
                <c:pt idx="96">
                  <c:v>44050</c:v>
                </c:pt>
                <c:pt idx="97">
                  <c:v>44043</c:v>
                </c:pt>
                <c:pt idx="98">
                  <c:v>44036</c:v>
                </c:pt>
                <c:pt idx="99">
                  <c:v>44029</c:v>
                </c:pt>
                <c:pt idx="100">
                  <c:v>44022</c:v>
                </c:pt>
                <c:pt idx="101">
                  <c:v>44015</c:v>
                </c:pt>
                <c:pt idx="102">
                  <c:v>44008</c:v>
                </c:pt>
                <c:pt idx="103">
                  <c:v>44001</c:v>
                </c:pt>
                <c:pt idx="104">
                  <c:v>43994</c:v>
                </c:pt>
                <c:pt idx="105">
                  <c:v>43987</c:v>
                </c:pt>
                <c:pt idx="106">
                  <c:v>43980</c:v>
                </c:pt>
                <c:pt idx="107">
                  <c:v>43973</c:v>
                </c:pt>
                <c:pt idx="108">
                  <c:v>43966</c:v>
                </c:pt>
                <c:pt idx="109">
                  <c:v>43959</c:v>
                </c:pt>
                <c:pt idx="110">
                  <c:v>43952</c:v>
                </c:pt>
                <c:pt idx="111">
                  <c:v>43945</c:v>
                </c:pt>
                <c:pt idx="112">
                  <c:v>43938</c:v>
                </c:pt>
                <c:pt idx="113">
                  <c:v>43931</c:v>
                </c:pt>
                <c:pt idx="114">
                  <c:v>43924</c:v>
                </c:pt>
                <c:pt idx="115">
                  <c:v>43917</c:v>
                </c:pt>
                <c:pt idx="116">
                  <c:v>43910</c:v>
                </c:pt>
                <c:pt idx="117">
                  <c:v>43903</c:v>
                </c:pt>
                <c:pt idx="118">
                  <c:v>43896</c:v>
                </c:pt>
                <c:pt idx="119">
                  <c:v>43889</c:v>
                </c:pt>
                <c:pt idx="120">
                  <c:v>43882</c:v>
                </c:pt>
                <c:pt idx="121">
                  <c:v>43875</c:v>
                </c:pt>
                <c:pt idx="122">
                  <c:v>43868</c:v>
                </c:pt>
                <c:pt idx="123">
                  <c:v>43854</c:v>
                </c:pt>
                <c:pt idx="124">
                  <c:v>43847</c:v>
                </c:pt>
                <c:pt idx="125">
                  <c:v>43840</c:v>
                </c:pt>
                <c:pt idx="126">
                  <c:v>43833</c:v>
                </c:pt>
                <c:pt idx="127">
                  <c:v>43826</c:v>
                </c:pt>
                <c:pt idx="128">
                  <c:v>43819</c:v>
                </c:pt>
                <c:pt idx="129">
                  <c:v>43812</c:v>
                </c:pt>
                <c:pt idx="130">
                  <c:v>43805</c:v>
                </c:pt>
                <c:pt idx="131">
                  <c:v>43798</c:v>
                </c:pt>
                <c:pt idx="132">
                  <c:v>43791</c:v>
                </c:pt>
                <c:pt idx="133">
                  <c:v>43784</c:v>
                </c:pt>
                <c:pt idx="134">
                  <c:v>43777</c:v>
                </c:pt>
                <c:pt idx="135">
                  <c:v>43770</c:v>
                </c:pt>
                <c:pt idx="136">
                  <c:v>43763</c:v>
                </c:pt>
                <c:pt idx="137">
                  <c:v>43756</c:v>
                </c:pt>
                <c:pt idx="138">
                  <c:v>43749</c:v>
                </c:pt>
                <c:pt idx="139">
                  <c:v>43742</c:v>
                </c:pt>
                <c:pt idx="140">
                  <c:v>43735</c:v>
                </c:pt>
                <c:pt idx="141">
                  <c:v>43728</c:v>
                </c:pt>
                <c:pt idx="142">
                  <c:v>43721</c:v>
                </c:pt>
                <c:pt idx="143">
                  <c:v>43714</c:v>
                </c:pt>
                <c:pt idx="144">
                  <c:v>43707</c:v>
                </c:pt>
                <c:pt idx="145">
                  <c:v>43700</c:v>
                </c:pt>
                <c:pt idx="146">
                  <c:v>43693</c:v>
                </c:pt>
                <c:pt idx="147">
                  <c:v>43686</c:v>
                </c:pt>
                <c:pt idx="148">
                  <c:v>43679</c:v>
                </c:pt>
                <c:pt idx="149">
                  <c:v>43672</c:v>
                </c:pt>
                <c:pt idx="150">
                  <c:v>43665</c:v>
                </c:pt>
                <c:pt idx="151">
                  <c:v>43658</c:v>
                </c:pt>
                <c:pt idx="152">
                  <c:v>43651</c:v>
                </c:pt>
                <c:pt idx="153">
                  <c:v>43644</c:v>
                </c:pt>
                <c:pt idx="154">
                  <c:v>43637</c:v>
                </c:pt>
                <c:pt idx="155">
                  <c:v>43630</c:v>
                </c:pt>
                <c:pt idx="156">
                  <c:v>43623</c:v>
                </c:pt>
                <c:pt idx="157">
                  <c:v>43616</c:v>
                </c:pt>
                <c:pt idx="158">
                  <c:v>43609</c:v>
                </c:pt>
                <c:pt idx="159">
                  <c:v>43602</c:v>
                </c:pt>
                <c:pt idx="160">
                  <c:v>43595</c:v>
                </c:pt>
                <c:pt idx="161">
                  <c:v>43588</c:v>
                </c:pt>
                <c:pt idx="162">
                  <c:v>43581</c:v>
                </c:pt>
                <c:pt idx="163">
                  <c:v>43574</c:v>
                </c:pt>
                <c:pt idx="164">
                  <c:v>43567</c:v>
                </c:pt>
                <c:pt idx="165">
                  <c:v>43560</c:v>
                </c:pt>
                <c:pt idx="166">
                  <c:v>43553</c:v>
                </c:pt>
                <c:pt idx="167">
                  <c:v>43546</c:v>
                </c:pt>
                <c:pt idx="168">
                  <c:v>43539</c:v>
                </c:pt>
                <c:pt idx="169">
                  <c:v>43532</c:v>
                </c:pt>
                <c:pt idx="170">
                  <c:v>43525</c:v>
                </c:pt>
                <c:pt idx="171">
                  <c:v>43518</c:v>
                </c:pt>
                <c:pt idx="172">
                  <c:v>43511</c:v>
                </c:pt>
                <c:pt idx="173">
                  <c:v>43504</c:v>
                </c:pt>
                <c:pt idx="174">
                  <c:v>43497</c:v>
                </c:pt>
                <c:pt idx="175">
                  <c:v>43490</c:v>
                </c:pt>
                <c:pt idx="176">
                  <c:v>43483</c:v>
                </c:pt>
                <c:pt idx="177">
                  <c:v>43476</c:v>
                </c:pt>
                <c:pt idx="178">
                  <c:v>43469</c:v>
                </c:pt>
                <c:pt idx="179">
                  <c:v>43462</c:v>
                </c:pt>
                <c:pt idx="180">
                  <c:v>43455</c:v>
                </c:pt>
                <c:pt idx="181">
                  <c:v>43448</c:v>
                </c:pt>
                <c:pt idx="182">
                  <c:v>43441</c:v>
                </c:pt>
                <c:pt idx="183">
                  <c:v>43434</c:v>
                </c:pt>
                <c:pt idx="184">
                  <c:v>43427</c:v>
                </c:pt>
                <c:pt idx="185">
                  <c:v>43420</c:v>
                </c:pt>
                <c:pt idx="186">
                  <c:v>43413</c:v>
                </c:pt>
                <c:pt idx="187">
                  <c:v>43406</c:v>
                </c:pt>
                <c:pt idx="188">
                  <c:v>43399</c:v>
                </c:pt>
                <c:pt idx="189">
                  <c:v>43392</c:v>
                </c:pt>
                <c:pt idx="190">
                  <c:v>43385</c:v>
                </c:pt>
                <c:pt idx="191">
                  <c:v>43378</c:v>
                </c:pt>
                <c:pt idx="192">
                  <c:v>43371</c:v>
                </c:pt>
                <c:pt idx="193">
                  <c:v>43364</c:v>
                </c:pt>
                <c:pt idx="194">
                  <c:v>43357</c:v>
                </c:pt>
                <c:pt idx="195">
                  <c:v>43350</c:v>
                </c:pt>
                <c:pt idx="196">
                  <c:v>43343</c:v>
                </c:pt>
                <c:pt idx="197">
                  <c:v>43336</c:v>
                </c:pt>
                <c:pt idx="198">
                  <c:v>43329</c:v>
                </c:pt>
                <c:pt idx="199">
                  <c:v>43322</c:v>
                </c:pt>
                <c:pt idx="200">
                  <c:v>43315</c:v>
                </c:pt>
                <c:pt idx="201">
                  <c:v>43308</c:v>
                </c:pt>
                <c:pt idx="202">
                  <c:v>43301</c:v>
                </c:pt>
                <c:pt idx="203">
                  <c:v>43294</c:v>
                </c:pt>
                <c:pt idx="204">
                  <c:v>43287</c:v>
                </c:pt>
                <c:pt idx="205">
                  <c:v>43280</c:v>
                </c:pt>
                <c:pt idx="206">
                  <c:v>43273</c:v>
                </c:pt>
                <c:pt idx="207">
                  <c:v>43266</c:v>
                </c:pt>
                <c:pt idx="208">
                  <c:v>43259</c:v>
                </c:pt>
                <c:pt idx="209">
                  <c:v>43252</c:v>
                </c:pt>
                <c:pt idx="210">
                  <c:v>43245</c:v>
                </c:pt>
                <c:pt idx="211">
                  <c:v>43238</c:v>
                </c:pt>
                <c:pt idx="212">
                  <c:v>43231</c:v>
                </c:pt>
                <c:pt idx="213">
                  <c:v>43224</c:v>
                </c:pt>
                <c:pt idx="214">
                  <c:v>43217</c:v>
                </c:pt>
                <c:pt idx="215">
                  <c:v>43210</c:v>
                </c:pt>
                <c:pt idx="216">
                  <c:v>43203</c:v>
                </c:pt>
                <c:pt idx="217">
                  <c:v>43196</c:v>
                </c:pt>
                <c:pt idx="218">
                  <c:v>43189</c:v>
                </c:pt>
                <c:pt idx="219">
                  <c:v>43182</c:v>
                </c:pt>
                <c:pt idx="220">
                  <c:v>43175</c:v>
                </c:pt>
                <c:pt idx="221">
                  <c:v>43168</c:v>
                </c:pt>
                <c:pt idx="222">
                  <c:v>43161</c:v>
                </c:pt>
                <c:pt idx="223">
                  <c:v>43154</c:v>
                </c:pt>
                <c:pt idx="224">
                  <c:v>43140</c:v>
                </c:pt>
                <c:pt idx="225">
                  <c:v>43133</c:v>
                </c:pt>
                <c:pt idx="226">
                  <c:v>43126</c:v>
                </c:pt>
                <c:pt idx="227">
                  <c:v>43119</c:v>
                </c:pt>
                <c:pt idx="228">
                  <c:v>43112</c:v>
                </c:pt>
                <c:pt idx="229">
                  <c:v>43105</c:v>
                </c:pt>
                <c:pt idx="230">
                  <c:v>43098</c:v>
                </c:pt>
                <c:pt idx="231">
                  <c:v>43091</c:v>
                </c:pt>
                <c:pt idx="232">
                  <c:v>43084</c:v>
                </c:pt>
                <c:pt idx="233">
                  <c:v>43077</c:v>
                </c:pt>
                <c:pt idx="234">
                  <c:v>43070</c:v>
                </c:pt>
                <c:pt idx="235">
                  <c:v>43063</c:v>
                </c:pt>
                <c:pt idx="236">
                  <c:v>43056</c:v>
                </c:pt>
                <c:pt idx="237">
                  <c:v>43049</c:v>
                </c:pt>
                <c:pt idx="238">
                  <c:v>43042</c:v>
                </c:pt>
                <c:pt idx="239">
                  <c:v>43035</c:v>
                </c:pt>
                <c:pt idx="240">
                  <c:v>43028</c:v>
                </c:pt>
                <c:pt idx="241">
                  <c:v>43021</c:v>
                </c:pt>
                <c:pt idx="242">
                  <c:v>43007</c:v>
                </c:pt>
                <c:pt idx="243">
                  <c:v>43000</c:v>
                </c:pt>
                <c:pt idx="244">
                  <c:v>42993</c:v>
                </c:pt>
                <c:pt idx="245">
                  <c:v>42986</c:v>
                </c:pt>
                <c:pt idx="246">
                  <c:v>42979</c:v>
                </c:pt>
                <c:pt idx="247">
                  <c:v>42972</c:v>
                </c:pt>
                <c:pt idx="248">
                  <c:v>42965</c:v>
                </c:pt>
                <c:pt idx="249">
                  <c:v>42958</c:v>
                </c:pt>
                <c:pt idx="250">
                  <c:v>42951</c:v>
                </c:pt>
                <c:pt idx="251">
                  <c:v>42944</c:v>
                </c:pt>
                <c:pt idx="252">
                  <c:v>42937</c:v>
                </c:pt>
                <c:pt idx="253">
                  <c:v>42930</c:v>
                </c:pt>
                <c:pt idx="254">
                  <c:v>42923</c:v>
                </c:pt>
                <c:pt idx="255">
                  <c:v>42916</c:v>
                </c:pt>
                <c:pt idx="256">
                  <c:v>42909</c:v>
                </c:pt>
                <c:pt idx="257">
                  <c:v>42902</c:v>
                </c:pt>
                <c:pt idx="258">
                  <c:v>42895</c:v>
                </c:pt>
                <c:pt idx="259">
                  <c:v>42888</c:v>
                </c:pt>
                <c:pt idx="260">
                  <c:v>42881</c:v>
                </c:pt>
                <c:pt idx="261">
                  <c:v>42874</c:v>
                </c:pt>
                <c:pt idx="262">
                  <c:v>42867</c:v>
                </c:pt>
                <c:pt idx="263">
                  <c:v>42860</c:v>
                </c:pt>
                <c:pt idx="264">
                  <c:v>42853</c:v>
                </c:pt>
                <c:pt idx="265">
                  <c:v>42846</c:v>
                </c:pt>
                <c:pt idx="266">
                  <c:v>42839</c:v>
                </c:pt>
                <c:pt idx="267">
                  <c:v>42832</c:v>
                </c:pt>
                <c:pt idx="268">
                  <c:v>42825</c:v>
                </c:pt>
                <c:pt idx="269">
                  <c:v>42818</c:v>
                </c:pt>
                <c:pt idx="270">
                  <c:v>42811</c:v>
                </c:pt>
                <c:pt idx="271">
                  <c:v>42804</c:v>
                </c:pt>
                <c:pt idx="272">
                  <c:v>42797</c:v>
                </c:pt>
                <c:pt idx="273">
                  <c:v>42790</c:v>
                </c:pt>
                <c:pt idx="274">
                  <c:v>42783</c:v>
                </c:pt>
                <c:pt idx="275">
                  <c:v>42776</c:v>
                </c:pt>
                <c:pt idx="276">
                  <c:v>42769</c:v>
                </c:pt>
                <c:pt idx="277">
                  <c:v>42755</c:v>
                </c:pt>
                <c:pt idx="278">
                  <c:v>42748</c:v>
                </c:pt>
                <c:pt idx="279">
                  <c:v>42741</c:v>
                </c:pt>
                <c:pt idx="280">
                  <c:v>42734</c:v>
                </c:pt>
                <c:pt idx="281">
                  <c:v>42727</c:v>
                </c:pt>
                <c:pt idx="282">
                  <c:v>42720</c:v>
                </c:pt>
                <c:pt idx="283">
                  <c:v>42713</c:v>
                </c:pt>
                <c:pt idx="284">
                  <c:v>42706</c:v>
                </c:pt>
                <c:pt idx="285">
                  <c:v>42699</c:v>
                </c:pt>
                <c:pt idx="286">
                  <c:v>42692</c:v>
                </c:pt>
                <c:pt idx="287">
                  <c:v>42685</c:v>
                </c:pt>
                <c:pt idx="288">
                  <c:v>42678</c:v>
                </c:pt>
                <c:pt idx="289">
                  <c:v>42671</c:v>
                </c:pt>
                <c:pt idx="290">
                  <c:v>42664</c:v>
                </c:pt>
                <c:pt idx="291">
                  <c:v>42657</c:v>
                </c:pt>
                <c:pt idx="292">
                  <c:v>42650</c:v>
                </c:pt>
                <c:pt idx="293">
                  <c:v>42643</c:v>
                </c:pt>
                <c:pt idx="294">
                  <c:v>42636</c:v>
                </c:pt>
                <c:pt idx="295">
                  <c:v>42629</c:v>
                </c:pt>
                <c:pt idx="296">
                  <c:v>42622</c:v>
                </c:pt>
                <c:pt idx="297">
                  <c:v>42615</c:v>
                </c:pt>
                <c:pt idx="298">
                  <c:v>42608</c:v>
                </c:pt>
                <c:pt idx="299">
                  <c:v>42601</c:v>
                </c:pt>
                <c:pt idx="300">
                  <c:v>42594</c:v>
                </c:pt>
                <c:pt idx="301">
                  <c:v>42587</c:v>
                </c:pt>
                <c:pt idx="302">
                  <c:v>42580</c:v>
                </c:pt>
                <c:pt idx="303">
                  <c:v>42573</c:v>
                </c:pt>
                <c:pt idx="304">
                  <c:v>42566</c:v>
                </c:pt>
                <c:pt idx="305">
                  <c:v>42559</c:v>
                </c:pt>
                <c:pt idx="306">
                  <c:v>42552</c:v>
                </c:pt>
                <c:pt idx="307">
                  <c:v>42545</c:v>
                </c:pt>
                <c:pt idx="308">
                  <c:v>42538</c:v>
                </c:pt>
                <c:pt idx="309">
                  <c:v>42531</c:v>
                </c:pt>
                <c:pt idx="310">
                  <c:v>42524</c:v>
                </c:pt>
                <c:pt idx="311">
                  <c:v>42517</c:v>
                </c:pt>
                <c:pt idx="312">
                  <c:v>42510</c:v>
                </c:pt>
                <c:pt idx="313">
                  <c:v>42503</c:v>
                </c:pt>
                <c:pt idx="314">
                  <c:v>42496</c:v>
                </c:pt>
                <c:pt idx="315">
                  <c:v>42489</c:v>
                </c:pt>
                <c:pt idx="316">
                  <c:v>42482</c:v>
                </c:pt>
                <c:pt idx="317">
                  <c:v>42475</c:v>
                </c:pt>
                <c:pt idx="318">
                  <c:v>42468</c:v>
                </c:pt>
                <c:pt idx="319">
                  <c:v>42461</c:v>
                </c:pt>
                <c:pt idx="320">
                  <c:v>42454</c:v>
                </c:pt>
                <c:pt idx="321">
                  <c:v>42447</c:v>
                </c:pt>
                <c:pt idx="322">
                  <c:v>42440</c:v>
                </c:pt>
                <c:pt idx="323">
                  <c:v>42433</c:v>
                </c:pt>
                <c:pt idx="324">
                  <c:v>42426</c:v>
                </c:pt>
                <c:pt idx="325">
                  <c:v>42419</c:v>
                </c:pt>
                <c:pt idx="326">
                  <c:v>42412</c:v>
                </c:pt>
                <c:pt idx="327">
                  <c:v>42398</c:v>
                </c:pt>
                <c:pt idx="328">
                  <c:v>42391</c:v>
                </c:pt>
                <c:pt idx="329">
                  <c:v>42384</c:v>
                </c:pt>
                <c:pt idx="330">
                  <c:v>42377</c:v>
                </c:pt>
                <c:pt idx="331">
                  <c:v>42370</c:v>
                </c:pt>
                <c:pt idx="332">
                  <c:v>42363</c:v>
                </c:pt>
                <c:pt idx="333">
                  <c:v>42356</c:v>
                </c:pt>
                <c:pt idx="334">
                  <c:v>42349</c:v>
                </c:pt>
                <c:pt idx="335">
                  <c:v>42342</c:v>
                </c:pt>
                <c:pt idx="336">
                  <c:v>42335</c:v>
                </c:pt>
                <c:pt idx="337">
                  <c:v>42328</c:v>
                </c:pt>
                <c:pt idx="338">
                  <c:v>42321</c:v>
                </c:pt>
                <c:pt idx="339">
                  <c:v>42314</c:v>
                </c:pt>
                <c:pt idx="340">
                  <c:v>42307</c:v>
                </c:pt>
                <c:pt idx="341">
                  <c:v>42300</c:v>
                </c:pt>
                <c:pt idx="342">
                  <c:v>42293</c:v>
                </c:pt>
                <c:pt idx="343">
                  <c:v>42286</c:v>
                </c:pt>
                <c:pt idx="344">
                  <c:v>42272</c:v>
                </c:pt>
                <c:pt idx="345">
                  <c:v>42265</c:v>
                </c:pt>
                <c:pt idx="346">
                  <c:v>42258</c:v>
                </c:pt>
                <c:pt idx="347">
                  <c:v>42251</c:v>
                </c:pt>
                <c:pt idx="348">
                  <c:v>42244</c:v>
                </c:pt>
                <c:pt idx="349">
                  <c:v>42237</c:v>
                </c:pt>
                <c:pt idx="350">
                  <c:v>42230</c:v>
                </c:pt>
                <c:pt idx="351">
                  <c:v>42223</c:v>
                </c:pt>
                <c:pt idx="352">
                  <c:v>42216</c:v>
                </c:pt>
                <c:pt idx="353">
                  <c:v>42209</c:v>
                </c:pt>
                <c:pt idx="354">
                  <c:v>42202</c:v>
                </c:pt>
                <c:pt idx="355">
                  <c:v>42195</c:v>
                </c:pt>
                <c:pt idx="356">
                  <c:v>42188</c:v>
                </c:pt>
                <c:pt idx="357">
                  <c:v>42181</c:v>
                </c:pt>
                <c:pt idx="358">
                  <c:v>42174</c:v>
                </c:pt>
                <c:pt idx="359">
                  <c:v>42167</c:v>
                </c:pt>
                <c:pt idx="360">
                  <c:v>42160</c:v>
                </c:pt>
                <c:pt idx="361">
                  <c:v>42153</c:v>
                </c:pt>
                <c:pt idx="362">
                  <c:v>42146</c:v>
                </c:pt>
                <c:pt idx="363">
                  <c:v>42139</c:v>
                </c:pt>
                <c:pt idx="364">
                  <c:v>42132</c:v>
                </c:pt>
                <c:pt idx="365">
                  <c:v>42125</c:v>
                </c:pt>
                <c:pt idx="366">
                  <c:v>42118</c:v>
                </c:pt>
                <c:pt idx="367">
                  <c:v>42111</c:v>
                </c:pt>
                <c:pt idx="368">
                  <c:v>42104</c:v>
                </c:pt>
                <c:pt idx="369">
                  <c:v>42097</c:v>
                </c:pt>
              </c:numCache>
            </c:numRef>
          </c:cat>
          <c:val>
            <c:numRef>
              <c:f>导出数据!$B$3:$B$372</c:f>
              <c:numCache>
                <c:formatCode>General</c:formatCode>
                <c:ptCount val="370"/>
                <c:pt idx="0">
                  <c:v>15.15</c:v>
                </c:pt>
                <c:pt idx="1">
                  <c:v>41.99</c:v>
                </c:pt>
                <c:pt idx="2">
                  <c:v>58.87</c:v>
                </c:pt>
                <c:pt idx="3">
                  <c:v>51.52</c:v>
                </c:pt>
                <c:pt idx="4">
                  <c:v>48.48</c:v>
                </c:pt>
                <c:pt idx="5">
                  <c:v>56.71</c:v>
                </c:pt>
                <c:pt idx="6">
                  <c:v>58.44</c:v>
                </c:pt>
                <c:pt idx="7">
                  <c:v>62.34</c:v>
                </c:pt>
                <c:pt idx="8">
                  <c:v>62.77</c:v>
                </c:pt>
                <c:pt idx="9">
                  <c:v>74.89</c:v>
                </c:pt>
                <c:pt idx="10">
                  <c:v>74.89</c:v>
                </c:pt>
                <c:pt idx="11">
                  <c:v>76.19</c:v>
                </c:pt>
                <c:pt idx="12">
                  <c:v>74.89</c:v>
                </c:pt>
                <c:pt idx="13">
                  <c:v>76.19</c:v>
                </c:pt>
                <c:pt idx="14">
                  <c:v>81.39</c:v>
                </c:pt>
                <c:pt idx="15">
                  <c:v>83.55</c:v>
                </c:pt>
                <c:pt idx="16">
                  <c:v>83.55</c:v>
                </c:pt>
                <c:pt idx="17">
                  <c:v>83.12</c:v>
                </c:pt>
                <c:pt idx="18">
                  <c:v>80.95</c:v>
                </c:pt>
                <c:pt idx="19">
                  <c:v>82.25</c:v>
                </c:pt>
                <c:pt idx="20">
                  <c:v>83.12</c:v>
                </c:pt>
                <c:pt idx="21">
                  <c:v>81.819999999999993</c:v>
                </c:pt>
                <c:pt idx="22">
                  <c:v>83.12</c:v>
                </c:pt>
                <c:pt idx="23">
                  <c:v>83.12</c:v>
                </c:pt>
                <c:pt idx="24">
                  <c:v>86.15</c:v>
                </c:pt>
                <c:pt idx="25">
                  <c:v>82.25</c:v>
                </c:pt>
                <c:pt idx="26">
                  <c:v>81.39</c:v>
                </c:pt>
                <c:pt idx="27">
                  <c:v>79.650000000000006</c:v>
                </c:pt>
                <c:pt idx="28">
                  <c:v>67.53</c:v>
                </c:pt>
                <c:pt idx="29">
                  <c:v>58.01</c:v>
                </c:pt>
                <c:pt idx="30">
                  <c:v>42.86</c:v>
                </c:pt>
                <c:pt idx="31">
                  <c:v>49.78</c:v>
                </c:pt>
                <c:pt idx="32">
                  <c:v>71.86</c:v>
                </c:pt>
                <c:pt idx="33">
                  <c:v>81.39</c:v>
                </c:pt>
                <c:pt idx="34">
                  <c:v>88.74</c:v>
                </c:pt>
                <c:pt idx="35">
                  <c:v>88.74</c:v>
                </c:pt>
                <c:pt idx="36">
                  <c:v>86.58</c:v>
                </c:pt>
                <c:pt idx="37">
                  <c:v>85.28</c:v>
                </c:pt>
                <c:pt idx="38">
                  <c:v>87.88</c:v>
                </c:pt>
                <c:pt idx="39">
                  <c:v>88.31</c:v>
                </c:pt>
                <c:pt idx="40">
                  <c:v>88.74</c:v>
                </c:pt>
                <c:pt idx="41">
                  <c:v>88.31</c:v>
                </c:pt>
                <c:pt idx="42">
                  <c:v>89.18</c:v>
                </c:pt>
                <c:pt idx="43">
                  <c:v>89.18</c:v>
                </c:pt>
                <c:pt idx="44">
                  <c:v>89.18</c:v>
                </c:pt>
                <c:pt idx="45">
                  <c:v>87.88</c:v>
                </c:pt>
                <c:pt idx="46">
                  <c:v>86.15</c:v>
                </c:pt>
                <c:pt idx="47">
                  <c:v>84.42</c:v>
                </c:pt>
                <c:pt idx="48">
                  <c:v>82.68</c:v>
                </c:pt>
                <c:pt idx="49">
                  <c:v>74.03</c:v>
                </c:pt>
                <c:pt idx="50">
                  <c:v>71.430000000000007</c:v>
                </c:pt>
                <c:pt idx="51">
                  <c:v>74.459999999999994</c:v>
                </c:pt>
                <c:pt idx="52">
                  <c:v>86.15</c:v>
                </c:pt>
                <c:pt idx="53">
                  <c:v>85.71</c:v>
                </c:pt>
                <c:pt idx="54">
                  <c:v>86.15</c:v>
                </c:pt>
                <c:pt idx="55">
                  <c:v>85.28</c:v>
                </c:pt>
                <c:pt idx="56">
                  <c:v>90.04</c:v>
                </c:pt>
                <c:pt idx="57">
                  <c:v>90.04</c:v>
                </c:pt>
                <c:pt idx="58">
                  <c:v>90.04</c:v>
                </c:pt>
                <c:pt idx="59">
                  <c:v>90.04</c:v>
                </c:pt>
                <c:pt idx="60">
                  <c:v>90.04</c:v>
                </c:pt>
                <c:pt idx="61">
                  <c:v>90.04</c:v>
                </c:pt>
                <c:pt idx="62">
                  <c:v>90.48</c:v>
                </c:pt>
                <c:pt idx="63">
                  <c:v>89.18</c:v>
                </c:pt>
                <c:pt idx="64">
                  <c:v>89.61</c:v>
                </c:pt>
                <c:pt idx="65">
                  <c:v>90.04</c:v>
                </c:pt>
                <c:pt idx="66">
                  <c:v>90.48</c:v>
                </c:pt>
                <c:pt idx="67">
                  <c:v>90.04</c:v>
                </c:pt>
                <c:pt idx="68">
                  <c:v>85.71</c:v>
                </c:pt>
                <c:pt idx="69">
                  <c:v>77.06</c:v>
                </c:pt>
                <c:pt idx="70">
                  <c:v>75.760000000000005</c:v>
                </c:pt>
                <c:pt idx="71">
                  <c:v>79.650000000000006</c:v>
                </c:pt>
                <c:pt idx="72">
                  <c:v>86.15</c:v>
                </c:pt>
                <c:pt idx="73">
                  <c:v>87.45</c:v>
                </c:pt>
                <c:pt idx="74">
                  <c:v>89.61</c:v>
                </c:pt>
                <c:pt idx="75">
                  <c:v>90.48</c:v>
                </c:pt>
                <c:pt idx="76">
                  <c:v>90.91</c:v>
                </c:pt>
                <c:pt idx="77">
                  <c:v>90.04</c:v>
                </c:pt>
                <c:pt idx="78">
                  <c:v>92.21</c:v>
                </c:pt>
                <c:pt idx="79">
                  <c:v>92.64</c:v>
                </c:pt>
                <c:pt idx="80">
                  <c:v>92.64</c:v>
                </c:pt>
                <c:pt idx="81">
                  <c:v>92.64</c:v>
                </c:pt>
                <c:pt idx="82">
                  <c:v>92.64</c:v>
                </c:pt>
                <c:pt idx="83">
                  <c:v>90.91</c:v>
                </c:pt>
                <c:pt idx="84">
                  <c:v>90.04</c:v>
                </c:pt>
                <c:pt idx="85">
                  <c:v>90.04</c:v>
                </c:pt>
                <c:pt idx="86">
                  <c:v>90.04</c:v>
                </c:pt>
                <c:pt idx="87">
                  <c:v>89.18</c:v>
                </c:pt>
                <c:pt idx="88">
                  <c:v>90.04</c:v>
                </c:pt>
                <c:pt idx="89">
                  <c:v>91.34</c:v>
                </c:pt>
                <c:pt idx="90">
                  <c:v>93.51</c:v>
                </c:pt>
                <c:pt idx="91">
                  <c:v>94.81</c:v>
                </c:pt>
                <c:pt idx="92">
                  <c:v>95.24</c:v>
                </c:pt>
                <c:pt idx="93">
                  <c:v>95.24</c:v>
                </c:pt>
                <c:pt idx="94">
                  <c:v>95.24</c:v>
                </c:pt>
                <c:pt idx="95">
                  <c:v>95.24</c:v>
                </c:pt>
                <c:pt idx="96">
                  <c:v>95.24</c:v>
                </c:pt>
                <c:pt idx="97">
                  <c:v>94.37</c:v>
                </c:pt>
                <c:pt idx="98">
                  <c:v>94.37</c:v>
                </c:pt>
                <c:pt idx="99">
                  <c:v>94.37</c:v>
                </c:pt>
                <c:pt idx="100">
                  <c:v>94.37</c:v>
                </c:pt>
                <c:pt idx="101">
                  <c:v>93.51</c:v>
                </c:pt>
                <c:pt idx="102">
                  <c:v>95.24</c:v>
                </c:pt>
                <c:pt idx="103">
                  <c:v>95.24</c:v>
                </c:pt>
                <c:pt idx="104">
                  <c:v>94.37</c:v>
                </c:pt>
                <c:pt idx="105">
                  <c:v>93.07</c:v>
                </c:pt>
                <c:pt idx="106">
                  <c:v>92.64</c:v>
                </c:pt>
                <c:pt idx="107">
                  <c:v>91.77</c:v>
                </c:pt>
                <c:pt idx="108">
                  <c:v>90.04</c:v>
                </c:pt>
                <c:pt idx="109">
                  <c:v>86.44</c:v>
                </c:pt>
                <c:pt idx="110">
                  <c:v>84.21</c:v>
                </c:pt>
                <c:pt idx="111">
                  <c:v>84.21</c:v>
                </c:pt>
                <c:pt idx="112">
                  <c:v>83.81</c:v>
                </c:pt>
                <c:pt idx="113">
                  <c:v>83.4</c:v>
                </c:pt>
                <c:pt idx="114">
                  <c:v>82.59</c:v>
                </c:pt>
                <c:pt idx="115">
                  <c:v>81.78</c:v>
                </c:pt>
                <c:pt idx="116">
                  <c:v>80.97</c:v>
                </c:pt>
                <c:pt idx="117">
                  <c:v>77.73</c:v>
                </c:pt>
                <c:pt idx="118">
                  <c:v>80.97</c:v>
                </c:pt>
                <c:pt idx="119">
                  <c:v>82.19</c:v>
                </c:pt>
                <c:pt idx="120">
                  <c:v>81.38</c:v>
                </c:pt>
                <c:pt idx="121">
                  <c:v>81.78</c:v>
                </c:pt>
                <c:pt idx="122">
                  <c:v>87.05</c:v>
                </c:pt>
                <c:pt idx="123">
                  <c:v>87.85</c:v>
                </c:pt>
                <c:pt idx="124">
                  <c:v>87.45</c:v>
                </c:pt>
                <c:pt idx="125">
                  <c:v>87.45</c:v>
                </c:pt>
                <c:pt idx="126">
                  <c:v>88.26</c:v>
                </c:pt>
                <c:pt idx="127">
                  <c:v>88.26</c:v>
                </c:pt>
                <c:pt idx="128">
                  <c:v>88.26</c:v>
                </c:pt>
                <c:pt idx="129">
                  <c:v>89.88</c:v>
                </c:pt>
                <c:pt idx="130">
                  <c:v>89.88</c:v>
                </c:pt>
                <c:pt idx="131">
                  <c:v>89.88</c:v>
                </c:pt>
                <c:pt idx="132">
                  <c:v>87.85</c:v>
                </c:pt>
                <c:pt idx="133">
                  <c:v>86.23</c:v>
                </c:pt>
                <c:pt idx="134">
                  <c:v>85.43</c:v>
                </c:pt>
                <c:pt idx="135">
                  <c:v>86.23</c:v>
                </c:pt>
                <c:pt idx="136">
                  <c:v>86.23</c:v>
                </c:pt>
                <c:pt idx="137">
                  <c:v>85.02</c:v>
                </c:pt>
                <c:pt idx="138">
                  <c:v>87.04</c:v>
                </c:pt>
                <c:pt idx="139">
                  <c:v>86.23</c:v>
                </c:pt>
                <c:pt idx="140">
                  <c:v>86.23</c:v>
                </c:pt>
                <c:pt idx="141">
                  <c:v>84.21</c:v>
                </c:pt>
                <c:pt idx="142">
                  <c:v>79.760000000000005</c:v>
                </c:pt>
                <c:pt idx="143">
                  <c:v>78.14</c:v>
                </c:pt>
                <c:pt idx="144">
                  <c:v>75.3</c:v>
                </c:pt>
                <c:pt idx="145">
                  <c:v>76.52</c:v>
                </c:pt>
                <c:pt idx="146">
                  <c:v>78.14</c:v>
                </c:pt>
                <c:pt idx="147">
                  <c:v>84.62</c:v>
                </c:pt>
                <c:pt idx="148">
                  <c:v>89.47</c:v>
                </c:pt>
                <c:pt idx="149">
                  <c:v>90.69</c:v>
                </c:pt>
                <c:pt idx="150">
                  <c:v>91.09</c:v>
                </c:pt>
                <c:pt idx="151">
                  <c:v>90.69</c:v>
                </c:pt>
                <c:pt idx="152">
                  <c:v>90.69</c:v>
                </c:pt>
                <c:pt idx="153">
                  <c:v>89.88</c:v>
                </c:pt>
                <c:pt idx="154">
                  <c:v>88.66</c:v>
                </c:pt>
                <c:pt idx="155">
                  <c:v>91.09</c:v>
                </c:pt>
                <c:pt idx="156">
                  <c:v>91.09</c:v>
                </c:pt>
                <c:pt idx="157">
                  <c:v>90.69</c:v>
                </c:pt>
                <c:pt idx="158">
                  <c:v>90.69</c:v>
                </c:pt>
                <c:pt idx="159">
                  <c:v>90.28</c:v>
                </c:pt>
                <c:pt idx="160">
                  <c:v>90.28</c:v>
                </c:pt>
                <c:pt idx="161">
                  <c:v>90.28</c:v>
                </c:pt>
                <c:pt idx="162">
                  <c:v>88.26</c:v>
                </c:pt>
                <c:pt idx="163">
                  <c:v>88.26</c:v>
                </c:pt>
                <c:pt idx="164">
                  <c:v>88.26</c:v>
                </c:pt>
                <c:pt idx="165">
                  <c:v>87.04</c:v>
                </c:pt>
                <c:pt idx="166">
                  <c:v>86.64</c:v>
                </c:pt>
                <c:pt idx="167">
                  <c:v>85.43</c:v>
                </c:pt>
                <c:pt idx="168">
                  <c:v>83.4</c:v>
                </c:pt>
                <c:pt idx="169">
                  <c:v>84.21</c:v>
                </c:pt>
                <c:pt idx="170">
                  <c:v>82.59</c:v>
                </c:pt>
                <c:pt idx="171">
                  <c:v>81.78</c:v>
                </c:pt>
                <c:pt idx="172">
                  <c:v>81.78</c:v>
                </c:pt>
                <c:pt idx="173">
                  <c:v>81.38</c:v>
                </c:pt>
                <c:pt idx="174">
                  <c:v>80.97</c:v>
                </c:pt>
                <c:pt idx="175">
                  <c:v>79.349999999999994</c:v>
                </c:pt>
                <c:pt idx="176">
                  <c:v>78.540000000000006</c:v>
                </c:pt>
                <c:pt idx="177">
                  <c:v>77.73</c:v>
                </c:pt>
                <c:pt idx="178">
                  <c:v>76.11</c:v>
                </c:pt>
                <c:pt idx="179">
                  <c:v>76.52</c:v>
                </c:pt>
                <c:pt idx="180">
                  <c:v>77.33</c:v>
                </c:pt>
                <c:pt idx="181">
                  <c:v>77.33</c:v>
                </c:pt>
                <c:pt idx="182">
                  <c:v>78.540000000000006</c:v>
                </c:pt>
                <c:pt idx="183">
                  <c:v>76.52</c:v>
                </c:pt>
                <c:pt idx="184">
                  <c:v>86.64</c:v>
                </c:pt>
                <c:pt idx="185">
                  <c:v>91.09</c:v>
                </c:pt>
                <c:pt idx="186">
                  <c:v>91.9</c:v>
                </c:pt>
                <c:pt idx="187">
                  <c:v>91.5</c:v>
                </c:pt>
                <c:pt idx="188">
                  <c:v>91.9</c:v>
                </c:pt>
                <c:pt idx="189">
                  <c:v>91.5</c:v>
                </c:pt>
                <c:pt idx="190">
                  <c:v>91.5</c:v>
                </c:pt>
                <c:pt idx="191">
                  <c:v>91.5</c:v>
                </c:pt>
                <c:pt idx="192">
                  <c:v>91.9</c:v>
                </c:pt>
                <c:pt idx="193">
                  <c:v>91.5</c:v>
                </c:pt>
                <c:pt idx="194">
                  <c:v>90.69</c:v>
                </c:pt>
                <c:pt idx="195">
                  <c:v>90.69</c:v>
                </c:pt>
                <c:pt idx="196">
                  <c:v>91.9</c:v>
                </c:pt>
                <c:pt idx="197">
                  <c:v>92.71</c:v>
                </c:pt>
                <c:pt idx="198">
                  <c:v>92.71</c:v>
                </c:pt>
                <c:pt idx="199">
                  <c:v>92.71</c:v>
                </c:pt>
                <c:pt idx="200">
                  <c:v>92.71</c:v>
                </c:pt>
                <c:pt idx="201">
                  <c:v>92.71</c:v>
                </c:pt>
                <c:pt idx="202">
                  <c:v>92.31</c:v>
                </c:pt>
                <c:pt idx="203">
                  <c:v>91.9</c:v>
                </c:pt>
                <c:pt idx="204">
                  <c:v>91.9</c:v>
                </c:pt>
                <c:pt idx="205">
                  <c:v>92.31</c:v>
                </c:pt>
                <c:pt idx="206">
                  <c:v>92.31</c:v>
                </c:pt>
                <c:pt idx="207">
                  <c:v>92.31</c:v>
                </c:pt>
                <c:pt idx="208">
                  <c:v>92.31</c:v>
                </c:pt>
                <c:pt idx="209">
                  <c:v>92.31</c:v>
                </c:pt>
                <c:pt idx="210">
                  <c:v>92.31</c:v>
                </c:pt>
                <c:pt idx="211">
                  <c:v>92.31</c:v>
                </c:pt>
                <c:pt idx="212">
                  <c:v>92.31</c:v>
                </c:pt>
                <c:pt idx="213">
                  <c:v>92.31</c:v>
                </c:pt>
                <c:pt idx="214">
                  <c:v>92.31</c:v>
                </c:pt>
                <c:pt idx="215">
                  <c:v>92.31</c:v>
                </c:pt>
                <c:pt idx="216">
                  <c:v>92.31</c:v>
                </c:pt>
                <c:pt idx="217">
                  <c:v>92.31</c:v>
                </c:pt>
                <c:pt idx="218">
                  <c:v>92.31</c:v>
                </c:pt>
                <c:pt idx="219">
                  <c:v>92.71</c:v>
                </c:pt>
                <c:pt idx="220">
                  <c:v>92.71</c:v>
                </c:pt>
                <c:pt idx="221">
                  <c:v>92.71</c:v>
                </c:pt>
                <c:pt idx="222">
                  <c:v>92.71</c:v>
                </c:pt>
                <c:pt idx="223">
                  <c:v>92.71</c:v>
                </c:pt>
                <c:pt idx="224">
                  <c:v>92.71</c:v>
                </c:pt>
                <c:pt idx="225">
                  <c:v>92.71</c:v>
                </c:pt>
                <c:pt idx="226">
                  <c:v>92.71</c:v>
                </c:pt>
                <c:pt idx="227">
                  <c:v>92.71</c:v>
                </c:pt>
                <c:pt idx="228">
                  <c:v>92.71</c:v>
                </c:pt>
                <c:pt idx="229">
                  <c:v>93.12</c:v>
                </c:pt>
                <c:pt idx="230">
                  <c:v>93.12</c:v>
                </c:pt>
                <c:pt idx="231">
                  <c:v>92.71</c:v>
                </c:pt>
                <c:pt idx="232">
                  <c:v>92.71</c:v>
                </c:pt>
                <c:pt idx="233">
                  <c:v>92.31</c:v>
                </c:pt>
                <c:pt idx="234">
                  <c:v>92.71</c:v>
                </c:pt>
                <c:pt idx="235">
                  <c:v>92.71</c:v>
                </c:pt>
                <c:pt idx="236">
                  <c:v>93.12</c:v>
                </c:pt>
                <c:pt idx="237">
                  <c:v>93.12</c:v>
                </c:pt>
                <c:pt idx="238">
                  <c:v>93.12</c:v>
                </c:pt>
                <c:pt idx="239">
                  <c:v>92.31</c:v>
                </c:pt>
                <c:pt idx="240">
                  <c:v>93.12</c:v>
                </c:pt>
                <c:pt idx="241">
                  <c:v>93.52</c:v>
                </c:pt>
                <c:pt idx="242">
                  <c:v>93.93</c:v>
                </c:pt>
                <c:pt idx="243">
                  <c:v>93.93</c:v>
                </c:pt>
                <c:pt idx="244">
                  <c:v>93.93</c:v>
                </c:pt>
                <c:pt idx="245">
                  <c:v>93.93</c:v>
                </c:pt>
                <c:pt idx="246">
                  <c:v>93.93</c:v>
                </c:pt>
                <c:pt idx="247">
                  <c:v>94.74</c:v>
                </c:pt>
                <c:pt idx="248">
                  <c:v>94.74</c:v>
                </c:pt>
                <c:pt idx="249">
                  <c:v>94.33</c:v>
                </c:pt>
                <c:pt idx="250">
                  <c:v>95.14</c:v>
                </c:pt>
                <c:pt idx="251">
                  <c:v>95.14</c:v>
                </c:pt>
                <c:pt idx="252">
                  <c:v>94.74</c:v>
                </c:pt>
                <c:pt idx="253">
                  <c:v>94.33</c:v>
                </c:pt>
                <c:pt idx="254">
                  <c:v>93.12</c:v>
                </c:pt>
                <c:pt idx="255">
                  <c:v>93.12</c:v>
                </c:pt>
                <c:pt idx="256">
                  <c:v>92.71</c:v>
                </c:pt>
                <c:pt idx="257">
                  <c:v>93.12</c:v>
                </c:pt>
                <c:pt idx="258">
                  <c:v>92.71</c:v>
                </c:pt>
                <c:pt idx="259">
                  <c:v>93.93</c:v>
                </c:pt>
                <c:pt idx="260">
                  <c:v>93.93</c:v>
                </c:pt>
                <c:pt idx="261">
                  <c:v>91.9</c:v>
                </c:pt>
                <c:pt idx="262">
                  <c:v>87.04</c:v>
                </c:pt>
                <c:pt idx="263">
                  <c:v>85.83</c:v>
                </c:pt>
                <c:pt idx="264">
                  <c:v>84.62</c:v>
                </c:pt>
                <c:pt idx="265">
                  <c:v>82.59</c:v>
                </c:pt>
                <c:pt idx="266">
                  <c:v>93.12</c:v>
                </c:pt>
                <c:pt idx="267">
                  <c:v>93.93</c:v>
                </c:pt>
                <c:pt idx="268">
                  <c:v>95.14</c:v>
                </c:pt>
                <c:pt idx="269">
                  <c:v>95.14</c:v>
                </c:pt>
                <c:pt idx="270">
                  <c:v>95.14</c:v>
                </c:pt>
                <c:pt idx="271">
                  <c:v>93.52</c:v>
                </c:pt>
                <c:pt idx="272">
                  <c:v>93.12</c:v>
                </c:pt>
                <c:pt idx="273">
                  <c:v>92.31</c:v>
                </c:pt>
                <c:pt idx="274">
                  <c:v>90.69</c:v>
                </c:pt>
                <c:pt idx="275">
                  <c:v>85.43</c:v>
                </c:pt>
                <c:pt idx="276">
                  <c:v>83.38</c:v>
                </c:pt>
                <c:pt idx="277">
                  <c:v>82.68</c:v>
                </c:pt>
                <c:pt idx="278">
                  <c:v>79.28</c:v>
                </c:pt>
                <c:pt idx="279">
                  <c:v>78.59</c:v>
                </c:pt>
                <c:pt idx="280">
                  <c:v>77.23</c:v>
                </c:pt>
                <c:pt idx="281">
                  <c:v>79.959999999999994</c:v>
                </c:pt>
                <c:pt idx="282">
                  <c:v>78.59</c:v>
                </c:pt>
                <c:pt idx="283">
                  <c:v>60.82</c:v>
                </c:pt>
                <c:pt idx="284">
                  <c:v>52.62</c:v>
                </c:pt>
                <c:pt idx="285">
                  <c:v>52.62</c:v>
                </c:pt>
                <c:pt idx="286">
                  <c:v>59.45</c:v>
                </c:pt>
                <c:pt idx="287">
                  <c:v>62.87</c:v>
                </c:pt>
                <c:pt idx="288">
                  <c:v>49.2</c:v>
                </c:pt>
                <c:pt idx="289">
                  <c:v>48.52</c:v>
                </c:pt>
                <c:pt idx="290">
                  <c:v>53.3</c:v>
                </c:pt>
                <c:pt idx="291">
                  <c:v>63.56</c:v>
                </c:pt>
                <c:pt idx="292">
                  <c:v>68.34</c:v>
                </c:pt>
                <c:pt idx="293">
                  <c:v>69.02</c:v>
                </c:pt>
                <c:pt idx="294">
                  <c:v>75.86</c:v>
                </c:pt>
                <c:pt idx="295">
                  <c:v>89.52</c:v>
                </c:pt>
                <c:pt idx="296">
                  <c:v>91.57</c:v>
                </c:pt>
                <c:pt idx="297">
                  <c:v>90.89</c:v>
                </c:pt>
                <c:pt idx="298">
                  <c:v>90.2</c:v>
                </c:pt>
                <c:pt idx="299">
                  <c:v>90.2</c:v>
                </c:pt>
                <c:pt idx="300">
                  <c:v>88.83</c:v>
                </c:pt>
                <c:pt idx="301">
                  <c:v>88.15</c:v>
                </c:pt>
                <c:pt idx="302">
                  <c:v>86.1</c:v>
                </c:pt>
                <c:pt idx="303">
                  <c:v>87.47</c:v>
                </c:pt>
                <c:pt idx="304">
                  <c:v>87.47</c:v>
                </c:pt>
                <c:pt idx="305">
                  <c:v>76.540000000000006</c:v>
                </c:pt>
                <c:pt idx="306">
                  <c:v>66.290000000000006</c:v>
                </c:pt>
                <c:pt idx="307">
                  <c:v>53.99</c:v>
                </c:pt>
                <c:pt idx="308">
                  <c:v>53.99</c:v>
                </c:pt>
                <c:pt idx="309">
                  <c:v>60.14</c:v>
                </c:pt>
                <c:pt idx="310">
                  <c:v>63.56</c:v>
                </c:pt>
                <c:pt idx="311">
                  <c:v>72.44</c:v>
                </c:pt>
                <c:pt idx="312">
                  <c:v>92.25</c:v>
                </c:pt>
                <c:pt idx="313">
                  <c:v>95.67</c:v>
                </c:pt>
                <c:pt idx="314">
                  <c:v>95.67</c:v>
                </c:pt>
                <c:pt idx="315">
                  <c:v>96.35</c:v>
                </c:pt>
                <c:pt idx="316">
                  <c:v>94.3</c:v>
                </c:pt>
                <c:pt idx="317">
                  <c:v>90.2</c:v>
                </c:pt>
                <c:pt idx="318">
                  <c:v>75.17</c:v>
                </c:pt>
                <c:pt idx="319">
                  <c:v>68.34</c:v>
                </c:pt>
                <c:pt idx="320">
                  <c:v>66.97</c:v>
                </c:pt>
                <c:pt idx="321">
                  <c:v>62.19</c:v>
                </c:pt>
                <c:pt idx="322">
                  <c:v>62.19</c:v>
                </c:pt>
                <c:pt idx="323">
                  <c:v>49.2</c:v>
                </c:pt>
                <c:pt idx="324">
                  <c:v>43.05</c:v>
                </c:pt>
                <c:pt idx="325">
                  <c:v>28.71</c:v>
                </c:pt>
                <c:pt idx="326">
                  <c:v>23.92</c:v>
                </c:pt>
                <c:pt idx="327">
                  <c:v>28.71</c:v>
                </c:pt>
                <c:pt idx="328">
                  <c:v>23.24</c:v>
                </c:pt>
                <c:pt idx="329">
                  <c:v>15.72</c:v>
                </c:pt>
                <c:pt idx="330">
                  <c:v>14.35</c:v>
                </c:pt>
                <c:pt idx="331">
                  <c:v>7.36</c:v>
                </c:pt>
                <c:pt idx="332">
                  <c:v>4.91</c:v>
                </c:pt>
                <c:pt idx="333">
                  <c:v>4.29</c:v>
                </c:pt>
                <c:pt idx="334">
                  <c:v>4.91</c:v>
                </c:pt>
                <c:pt idx="335">
                  <c:v>5.52</c:v>
                </c:pt>
                <c:pt idx="336">
                  <c:v>6.13</c:v>
                </c:pt>
                <c:pt idx="337">
                  <c:v>6.75</c:v>
                </c:pt>
                <c:pt idx="338">
                  <c:v>8.59</c:v>
                </c:pt>
                <c:pt idx="339">
                  <c:v>4.29</c:v>
                </c:pt>
                <c:pt idx="340">
                  <c:v>3.68</c:v>
                </c:pt>
                <c:pt idx="341">
                  <c:v>4.91</c:v>
                </c:pt>
                <c:pt idx="342">
                  <c:v>4.91</c:v>
                </c:pt>
                <c:pt idx="343">
                  <c:v>9.82</c:v>
                </c:pt>
                <c:pt idx="344">
                  <c:v>12.27</c:v>
                </c:pt>
                <c:pt idx="345">
                  <c:v>19.02</c:v>
                </c:pt>
                <c:pt idx="346">
                  <c:v>19.63</c:v>
                </c:pt>
                <c:pt idx="347">
                  <c:v>20.86</c:v>
                </c:pt>
                <c:pt idx="348">
                  <c:v>24.54</c:v>
                </c:pt>
                <c:pt idx="349">
                  <c:v>29.45</c:v>
                </c:pt>
                <c:pt idx="350">
                  <c:v>25.15</c:v>
                </c:pt>
                <c:pt idx="351">
                  <c:v>7.98</c:v>
                </c:pt>
                <c:pt idx="352">
                  <c:v>3.07</c:v>
                </c:pt>
                <c:pt idx="353">
                  <c:v>3.07</c:v>
                </c:pt>
                <c:pt idx="354">
                  <c:v>3.07</c:v>
                </c:pt>
                <c:pt idx="355">
                  <c:v>3.68</c:v>
                </c:pt>
                <c:pt idx="356">
                  <c:v>7.36</c:v>
                </c:pt>
                <c:pt idx="357">
                  <c:v>13.49</c:v>
                </c:pt>
                <c:pt idx="358">
                  <c:v>21.47</c:v>
                </c:pt>
                <c:pt idx="359">
                  <c:v>28.22</c:v>
                </c:pt>
                <c:pt idx="360">
                  <c:v>37.42</c:v>
                </c:pt>
                <c:pt idx="361">
                  <c:v>39.26</c:v>
                </c:pt>
                <c:pt idx="362">
                  <c:v>49.08</c:v>
                </c:pt>
                <c:pt idx="363">
                  <c:v>50.31</c:v>
                </c:pt>
                <c:pt idx="364">
                  <c:v>50.92</c:v>
                </c:pt>
                <c:pt idx="365">
                  <c:v>58.28</c:v>
                </c:pt>
                <c:pt idx="366">
                  <c:v>59.51</c:v>
                </c:pt>
                <c:pt idx="367">
                  <c:v>59.51</c:v>
                </c:pt>
                <c:pt idx="368">
                  <c:v>60.12</c:v>
                </c:pt>
                <c:pt idx="369">
                  <c:v>52.76</c:v>
                </c:pt>
              </c:numCache>
            </c:numRef>
          </c:val>
          <c:smooth val="0"/>
          <c:extLst>
            <c:ext xmlns:c16="http://schemas.microsoft.com/office/drawing/2014/chart" uri="{C3380CC4-5D6E-409C-BE32-E72D297353CC}">
              <c16:uniqueId val="{00000000-719F-419F-AFE5-AB7C6F38AC27}"/>
            </c:ext>
          </c:extLst>
        </c:ser>
        <c:dLbls>
          <c:showLegendKey val="0"/>
          <c:showVal val="0"/>
          <c:showCatName val="0"/>
          <c:showSerName val="0"/>
          <c:showPercent val="0"/>
          <c:showBubbleSize val="0"/>
        </c:dLbls>
        <c:smooth val="0"/>
        <c:axId val="1035584496"/>
        <c:axId val="1"/>
      </c:lineChart>
      <c:dateAx>
        <c:axId val="1035584496"/>
        <c:scaling>
          <c:orientation val="minMax"/>
        </c:scaling>
        <c:delete val="0"/>
        <c:axPos val="b"/>
        <c:numFmt formatCode="yyyy\-mm\-dd"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
        <c:crosses val="autoZero"/>
        <c:auto val="1"/>
        <c:lblOffset val="100"/>
        <c:baseTimeUnit val="days"/>
      </c:dateAx>
      <c:valAx>
        <c:axId val="1"/>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1035584496"/>
        <c:crosses val="autoZero"/>
        <c:crossBetween val="between"/>
      </c:valAx>
      <c:spPr>
        <a:noFill/>
        <a:ln w="25400">
          <a:noFill/>
        </a:ln>
      </c:spPr>
    </c:plotArea>
    <c:plotVisOnly val="1"/>
    <c:dispBlanksAs val="gap"/>
    <c:showDLblsOverMax val="0"/>
  </c:chart>
  <c:spPr>
    <a:solidFill>
      <a:schemeClr val="bg1"/>
    </a:solidFill>
    <a:ln w="9525" cap="flat" cmpd="sng" algn="ctr">
      <a:no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247家钢铁企业：高炉产能利用率</c:v>
                </c:pt>
              </c:strCache>
            </c:strRef>
          </c:tx>
          <c:spPr>
            <a:ln w="19050" cap="rnd">
              <a:solidFill>
                <a:schemeClr val="accent1"/>
              </a:solidFill>
              <a:round/>
            </a:ln>
            <a:effectLst/>
          </c:spPr>
          <c:marker>
            <c:symbol val="none"/>
          </c:marker>
          <c:dLbls>
            <c:dLbl>
              <c:idx val="75"/>
              <c:layout>
                <c:manualLayout>
                  <c:x val="-3.3939393939393943E-2"/>
                  <c:y val="3.4707158351410007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60D-49C1-8D28-E1D43365535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Sheet1!$A$2:$A$77</c:f>
              <c:numCache>
                <c:formatCode>yyyy\-mm\-dd</c:formatCode>
                <c:ptCount val="76"/>
                <c:pt idx="0">
                  <c:v>44736</c:v>
                </c:pt>
                <c:pt idx="1">
                  <c:v>44729</c:v>
                </c:pt>
                <c:pt idx="2">
                  <c:v>44722</c:v>
                </c:pt>
                <c:pt idx="3">
                  <c:v>44715</c:v>
                </c:pt>
                <c:pt idx="4">
                  <c:v>44708</c:v>
                </c:pt>
                <c:pt idx="5">
                  <c:v>44701</c:v>
                </c:pt>
                <c:pt idx="6">
                  <c:v>44694</c:v>
                </c:pt>
                <c:pt idx="7">
                  <c:v>44687</c:v>
                </c:pt>
                <c:pt idx="8">
                  <c:v>44680</c:v>
                </c:pt>
                <c:pt idx="9">
                  <c:v>44673</c:v>
                </c:pt>
                <c:pt idx="10">
                  <c:v>44666</c:v>
                </c:pt>
                <c:pt idx="11">
                  <c:v>44659</c:v>
                </c:pt>
                <c:pt idx="12">
                  <c:v>44652</c:v>
                </c:pt>
                <c:pt idx="13">
                  <c:v>44645</c:v>
                </c:pt>
                <c:pt idx="14">
                  <c:v>44638</c:v>
                </c:pt>
                <c:pt idx="15">
                  <c:v>44631</c:v>
                </c:pt>
                <c:pt idx="16">
                  <c:v>44624</c:v>
                </c:pt>
                <c:pt idx="17">
                  <c:v>44617</c:v>
                </c:pt>
                <c:pt idx="18">
                  <c:v>44610</c:v>
                </c:pt>
                <c:pt idx="19">
                  <c:v>44603</c:v>
                </c:pt>
                <c:pt idx="20">
                  <c:v>44589</c:v>
                </c:pt>
                <c:pt idx="21">
                  <c:v>44582</c:v>
                </c:pt>
                <c:pt idx="22">
                  <c:v>44575</c:v>
                </c:pt>
                <c:pt idx="23">
                  <c:v>44568</c:v>
                </c:pt>
                <c:pt idx="24">
                  <c:v>44561</c:v>
                </c:pt>
                <c:pt idx="25">
                  <c:v>44554</c:v>
                </c:pt>
                <c:pt idx="26">
                  <c:v>44547</c:v>
                </c:pt>
                <c:pt idx="27">
                  <c:v>44540</c:v>
                </c:pt>
                <c:pt idx="28">
                  <c:v>44533</c:v>
                </c:pt>
                <c:pt idx="29">
                  <c:v>44526</c:v>
                </c:pt>
                <c:pt idx="30">
                  <c:v>44519</c:v>
                </c:pt>
                <c:pt idx="31">
                  <c:v>44512</c:v>
                </c:pt>
                <c:pt idx="32">
                  <c:v>44505</c:v>
                </c:pt>
                <c:pt idx="33">
                  <c:v>44498</c:v>
                </c:pt>
                <c:pt idx="34">
                  <c:v>44491</c:v>
                </c:pt>
                <c:pt idx="35">
                  <c:v>44484</c:v>
                </c:pt>
                <c:pt idx="36">
                  <c:v>44477</c:v>
                </c:pt>
                <c:pt idx="37">
                  <c:v>44470</c:v>
                </c:pt>
                <c:pt idx="38">
                  <c:v>44463</c:v>
                </c:pt>
                <c:pt idx="39">
                  <c:v>44456</c:v>
                </c:pt>
                <c:pt idx="40">
                  <c:v>44449</c:v>
                </c:pt>
                <c:pt idx="41">
                  <c:v>44442</c:v>
                </c:pt>
                <c:pt idx="42">
                  <c:v>44435</c:v>
                </c:pt>
                <c:pt idx="43">
                  <c:v>44428</c:v>
                </c:pt>
                <c:pt idx="44">
                  <c:v>44421</c:v>
                </c:pt>
                <c:pt idx="45">
                  <c:v>44414</c:v>
                </c:pt>
                <c:pt idx="46">
                  <c:v>44407</c:v>
                </c:pt>
                <c:pt idx="47">
                  <c:v>44400</c:v>
                </c:pt>
                <c:pt idx="48">
                  <c:v>44393</c:v>
                </c:pt>
                <c:pt idx="49">
                  <c:v>44386</c:v>
                </c:pt>
                <c:pt idx="50">
                  <c:v>44379</c:v>
                </c:pt>
                <c:pt idx="51">
                  <c:v>44372</c:v>
                </c:pt>
                <c:pt idx="52">
                  <c:v>44365</c:v>
                </c:pt>
                <c:pt idx="53">
                  <c:v>44358</c:v>
                </c:pt>
                <c:pt idx="54">
                  <c:v>44351</c:v>
                </c:pt>
                <c:pt idx="55">
                  <c:v>44344</c:v>
                </c:pt>
                <c:pt idx="56">
                  <c:v>44337</c:v>
                </c:pt>
                <c:pt idx="57">
                  <c:v>44330</c:v>
                </c:pt>
                <c:pt idx="58">
                  <c:v>44323</c:v>
                </c:pt>
                <c:pt idx="59">
                  <c:v>44316</c:v>
                </c:pt>
                <c:pt idx="60">
                  <c:v>44309</c:v>
                </c:pt>
                <c:pt idx="61">
                  <c:v>44302</c:v>
                </c:pt>
                <c:pt idx="62">
                  <c:v>44295</c:v>
                </c:pt>
                <c:pt idx="63">
                  <c:v>44288</c:v>
                </c:pt>
                <c:pt idx="64">
                  <c:v>44281</c:v>
                </c:pt>
                <c:pt idx="65">
                  <c:v>44274</c:v>
                </c:pt>
                <c:pt idx="66">
                  <c:v>44267</c:v>
                </c:pt>
                <c:pt idx="67">
                  <c:v>44260</c:v>
                </c:pt>
                <c:pt idx="68">
                  <c:v>44253</c:v>
                </c:pt>
                <c:pt idx="69">
                  <c:v>44246</c:v>
                </c:pt>
                <c:pt idx="70">
                  <c:v>44232</c:v>
                </c:pt>
                <c:pt idx="71">
                  <c:v>44225</c:v>
                </c:pt>
                <c:pt idx="72">
                  <c:v>44218</c:v>
                </c:pt>
                <c:pt idx="73">
                  <c:v>44211</c:v>
                </c:pt>
                <c:pt idx="74">
                  <c:v>44204</c:v>
                </c:pt>
                <c:pt idx="75">
                  <c:v>44197</c:v>
                </c:pt>
              </c:numCache>
            </c:numRef>
          </c:cat>
          <c:val>
            <c:numRef>
              <c:f>Sheet1!$B$2:$B$77</c:f>
              <c:numCache>
                <c:formatCode>General</c:formatCode>
                <c:ptCount val="76"/>
                <c:pt idx="0">
                  <c:v>88.98</c:v>
                </c:pt>
                <c:pt idx="1">
                  <c:v>90.15</c:v>
                </c:pt>
                <c:pt idx="2">
                  <c:v>90.14</c:v>
                </c:pt>
                <c:pt idx="3">
                  <c:v>89.9</c:v>
                </c:pt>
                <c:pt idx="4">
                  <c:v>89.26</c:v>
                </c:pt>
                <c:pt idx="5">
                  <c:v>88.66</c:v>
                </c:pt>
                <c:pt idx="6">
                  <c:v>88.28</c:v>
                </c:pt>
                <c:pt idx="7">
                  <c:v>87.75</c:v>
                </c:pt>
                <c:pt idx="8">
                  <c:v>86.57</c:v>
                </c:pt>
                <c:pt idx="9">
                  <c:v>86.35</c:v>
                </c:pt>
                <c:pt idx="10">
                  <c:v>86.42</c:v>
                </c:pt>
                <c:pt idx="11">
                  <c:v>84.95</c:v>
                </c:pt>
                <c:pt idx="12">
                  <c:v>83.76</c:v>
                </c:pt>
                <c:pt idx="13">
                  <c:v>85.43</c:v>
                </c:pt>
                <c:pt idx="14">
                  <c:v>81.88</c:v>
                </c:pt>
                <c:pt idx="15">
                  <c:v>79.78</c:v>
                </c:pt>
                <c:pt idx="16">
                  <c:v>81.489999999999995</c:v>
                </c:pt>
                <c:pt idx="17">
                  <c:v>77.61</c:v>
                </c:pt>
                <c:pt idx="18">
                  <c:v>75.44</c:v>
                </c:pt>
                <c:pt idx="19">
                  <c:v>76.569999999999993</c:v>
                </c:pt>
                <c:pt idx="20">
                  <c:v>81.510000000000005</c:v>
                </c:pt>
                <c:pt idx="21">
                  <c:v>81.08</c:v>
                </c:pt>
                <c:pt idx="22">
                  <c:v>79.89</c:v>
                </c:pt>
                <c:pt idx="23">
                  <c:v>77.89</c:v>
                </c:pt>
                <c:pt idx="24">
                  <c:v>75.790000000000006</c:v>
                </c:pt>
                <c:pt idx="25">
                  <c:v>74.33</c:v>
                </c:pt>
                <c:pt idx="26">
                  <c:v>74.28</c:v>
                </c:pt>
                <c:pt idx="27">
                  <c:v>74.12</c:v>
                </c:pt>
                <c:pt idx="28">
                  <c:v>74.8</c:v>
                </c:pt>
                <c:pt idx="29">
                  <c:v>75.23</c:v>
                </c:pt>
                <c:pt idx="30">
                  <c:v>75.349999999999994</c:v>
                </c:pt>
                <c:pt idx="31">
                  <c:v>75.72</c:v>
                </c:pt>
                <c:pt idx="32">
                  <c:v>76.430000000000007</c:v>
                </c:pt>
                <c:pt idx="33">
                  <c:v>78.83</c:v>
                </c:pt>
                <c:pt idx="34">
                  <c:v>80.05</c:v>
                </c:pt>
                <c:pt idx="35">
                  <c:v>80.66</c:v>
                </c:pt>
                <c:pt idx="36">
                  <c:v>79.94</c:v>
                </c:pt>
                <c:pt idx="37">
                  <c:v>78.69</c:v>
                </c:pt>
                <c:pt idx="38">
                  <c:v>82.1</c:v>
                </c:pt>
                <c:pt idx="39">
                  <c:v>83.59</c:v>
                </c:pt>
                <c:pt idx="40">
                  <c:v>84.6</c:v>
                </c:pt>
                <c:pt idx="41">
                  <c:v>85.28</c:v>
                </c:pt>
                <c:pt idx="42">
                  <c:v>85.13</c:v>
                </c:pt>
                <c:pt idx="43">
                  <c:v>85.3</c:v>
                </c:pt>
                <c:pt idx="44">
                  <c:v>85.72</c:v>
                </c:pt>
                <c:pt idx="45">
                  <c:v>85.33</c:v>
                </c:pt>
                <c:pt idx="46">
                  <c:v>86.37</c:v>
                </c:pt>
                <c:pt idx="47">
                  <c:v>87.5</c:v>
                </c:pt>
                <c:pt idx="48">
                  <c:v>88</c:v>
                </c:pt>
                <c:pt idx="49">
                  <c:v>85.48</c:v>
                </c:pt>
                <c:pt idx="50">
                  <c:v>80.64</c:v>
                </c:pt>
                <c:pt idx="51">
                  <c:v>90.85</c:v>
                </c:pt>
                <c:pt idx="52">
                  <c:v>91.62</c:v>
                </c:pt>
                <c:pt idx="53">
                  <c:v>91.64</c:v>
                </c:pt>
                <c:pt idx="54">
                  <c:v>91.84</c:v>
                </c:pt>
                <c:pt idx="55">
                  <c:v>91.45</c:v>
                </c:pt>
                <c:pt idx="56">
                  <c:v>91.34</c:v>
                </c:pt>
                <c:pt idx="57">
                  <c:v>91.03</c:v>
                </c:pt>
                <c:pt idx="58">
                  <c:v>90.79</c:v>
                </c:pt>
                <c:pt idx="59">
                  <c:v>89.99</c:v>
                </c:pt>
                <c:pt idx="60">
                  <c:v>88.81</c:v>
                </c:pt>
                <c:pt idx="61">
                  <c:v>87.92</c:v>
                </c:pt>
                <c:pt idx="62">
                  <c:v>87.19</c:v>
                </c:pt>
                <c:pt idx="63">
                  <c:v>87.17</c:v>
                </c:pt>
                <c:pt idx="64">
                  <c:v>88.77</c:v>
                </c:pt>
                <c:pt idx="65">
                  <c:v>87.73</c:v>
                </c:pt>
                <c:pt idx="66">
                  <c:v>90.91</c:v>
                </c:pt>
                <c:pt idx="67">
                  <c:v>92.58</c:v>
                </c:pt>
                <c:pt idx="68">
                  <c:v>92.72</c:v>
                </c:pt>
                <c:pt idx="69">
                  <c:v>92.45</c:v>
                </c:pt>
                <c:pt idx="70">
                  <c:v>91.2</c:v>
                </c:pt>
                <c:pt idx="71">
                  <c:v>90.79</c:v>
                </c:pt>
                <c:pt idx="72">
                  <c:v>91.23</c:v>
                </c:pt>
                <c:pt idx="73">
                  <c:v>91.63</c:v>
                </c:pt>
                <c:pt idx="74">
                  <c:v>92.15</c:v>
                </c:pt>
                <c:pt idx="75">
                  <c:v>92.08</c:v>
                </c:pt>
              </c:numCache>
            </c:numRef>
          </c:val>
          <c:smooth val="0"/>
          <c:extLst>
            <c:ext xmlns:c16="http://schemas.microsoft.com/office/drawing/2014/chart" uri="{C3380CC4-5D6E-409C-BE32-E72D297353CC}">
              <c16:uniqueId val="{00000001-060D-49C1-8D28-E1D433655356}"/>
            </c:ext>
          </c:extLst>
        </c:ser>
        <c:ser>
          <c:idx val="1"/>
          <c:order val="1"/>
          <c:tx>
            <c:strRef>
              <c:f>Sheet1!$C$1</c:f>
              <c:strCache>
                <c:ptCount val="1"/>
                <c:pt idx="0">
                  <c:v>85家独立电弧炉钢厂：产能利用率</c:v>
                </c:pt>
              </c:strCache>
            </c:strRef>
          </c:tx>
          <c:spPr>
            <a:ln w="19050" cap="rnd">
              <a:solidFill>
                <a:schemeClr val="accent2"/>
              </a:solidFill>
              <a:round/>
            </a:ln>
            <a:effectLst/>
          </c:spPr>
          <c:marker>
            <c:symbol val="none"/>
          </c:marker>
          <c:dLbls>
            <c:dLbl>
              <c:idx val="75"/>
              <c:layout>
                <c:manualLayout>
                  <c:x val="-6.7878787878787886E-2"/>
                  <c:y val="8.676789587852494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60D-49C1-8D28-E1D43365535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Sheet1!$A$2:$A$77</c:f>
              <c:numCache>
                <c:formatCode>yyyy\-mm\-dd</c:formatCode>
                <c:ptCount val="76"/>
                <c:pt idx="0">
                  <c:v>44736</c:v>
                </c:pt>
                <c:pt idx="1">
                  <c:v>44729</c:v>
                </c:pt>
                <c:pt idx="2">
                  <c:v>44722</c:v>
                </c:pt>
                <c:pt idx="3">
                  <c:v>44715</c:v>
                </c:pt>
                <c:pt idx="4">
                  <c:v>44708</c:v>
                </c:pt>
                <c:pt idx="5">
                  <c:v>44701</c:v>
                </c:pt>
                <c:pt idx="6">
                  <c:v>44694</c:v>
                </c:pt>
                <c:pt idx="7">
                  <c:v>44687</c:v>
                </c:pt>
                <c:pt idx="8">
                  <c:v>44680</c:v>
                </c:pt>
                <c:pt idx="9">
                  <c:v>44673</c:v>
                </c:pt>
                <c:pt idx="10">
                  <c:v>44666</c:v>
                </c:pt>
                <c:pt idx="11">
                  <c:v>44659</c:v>
                </c:pt>
                <c:pt idx="12">
                  <c:v>44652</c:v>
                </c:pt>
                <c:pt idx="13">
                  <c:v>44645</c:v>
                </c:pt>
                <c:pt idx="14">
                  <c:v>44638</c:v>
                </c:pt>
                <c:pt idx="15">
                  <c:v>44631</c:v>
                </c:pt>
                <c:pt idx="16">
                  <c:v>44624</c:v>
                </c:pt>
                <c:pt idx="17">
                  <c:v>44617</c:v>
                </c:pt>
                <c:pt idx="18">
                  <c:v>44610</c:v>
                </c:pt>
                <c:pt idx="19">
                  <c:v>44603</c:v>
                </c:pt>
                <c:pt idx="20">
                  <c:v>44589</c:v>
                </c:pt>
                <c:pt idx="21">
                  <c:v>44582</c:v>
                </c:pt>
                <c:pt idx="22">
                  <c:v>44575</c:v>
                </c:pt>
                <c:pt idx="23">
                  <c:v>44568</c:v>
                </c:pt>
                <c:pt idx="24">
                  <c:v>44561</c:v>
                </c:pt>
                <c:pt idx="25">
                  <c:v>44554</c:v>
                </c:pt>
                <c:pt idx="26">
                  <c:v>44547</c:v>
                </c:pt>
                <c:pt idx="27">
                  <c:v>44540</c:v>
                </c:pt>
                <c:pt idx="28">
                  <c:v>44533</c:v>
                </c:pt>
                <c:pt idx="29">
                  <c:v>44526</c:v>
                </c:pt>
                <c:pt idx="30">
                  <c:v>44519</c:v>
                </c:pt>
                <c:pt idx="31">
                  <c:v>44512</c:v>
                </c:pt>
                <c:pt idx="32">
                  <c:v>44505</c:v>
                </c:pt>
                <c:pt idx="33">
                  <c:v>44498</c:v>
                </c:pt>
                <c:pt idx="34">
                  <c:v>44491</c:v>
                </c:pt>
                <c:pt idx="35">
                  <c:v>44484</c:v>
                </c:pt>
                <c:pt idx="36">
                  <c:v>44477</c:v>
                </c:pt>
                <c:pt idx="37">
                  <c:v>44470</c:v>
                </c:pt>
                <c:pt idx="38">
                  <c:v>44463</c:v>
                </c:pt>
                <c:pt idx="39">
                  <c:v>44456</c:v>
                </c:pt>
                <c:pt idx="40">
                  <c:v>44449</c:v>
                </c:pt>
                <c:pt idx="41">
                  <c:v>44442</c:v>
                </c:pt>
                <c:pt idx="42">
                  <c:v>44435</c:v>
                </c:pt>
                <c:pt idx="43">
                  <c:v>44428</c:v>
                </c:pt>
                <c:pt idx="44">
                  <c:v>44421</c:v>
                </c:pt>
                <c:pt idx="45">
                  <c:v>44414</c:v>
                </c:pt>
                <c:pt idx="46">
                  <c:v>44407</c:v>
                </c:pt>
                <c:pt idx="47">
                  <c:v>44400</c:v>
                </c:pt>
                <c:pt idx="48">
                  <c:v>44393</c:v>
                </c:pt>
                <c:pt idx="49">
                  <c:v>44386</c:v>
                </c:pt>
                <c:pt idx="50">
                  <c:v>44379</c:v>
                </c:pt>
                <c:pt idx="51">
                  <c:v>44372</c:v>
                </c:pt>
                <c:pt idx="52">
                  <c:v>44365</c:v>
                </c:pt>
                <c:pt idx="53">
                  <c:v>44358</c:v>
                </c:pt>
                <c:pt idx="54">
                  <c:v>44351</c:v>
                </c:pt>
                <c:pt idx="55">
                  <c:v>44344</c:v>
                </c:pt>
                <c:pt idx="56">
                  <c:v>44337</c:v>
                </c:pt>
                <c:pt idx="57">
                  <c:v>44330</c:v>
                </c:pt>
                <c:pt idx="58">
                  <c:v>44323</c:v>
                </c:pt>
                <c:pt idx="59">
                  <c:v>44316</c:v>
                </c:pt>
                <c:pt idx="60">
                  <c:v>44309</c:v>
                </c:pt>
                <c:pt idx="61">
                  <c:v>44302</c:v>
                </c:pt>
                <c:pt idx="62">
                  <c:v>44295</c:v>
                </c:pt>
                <c:pt idx="63">
                  <c:v>44288</c:v>
                </c:pt>
                <c:pt idx="64">
                  <c:v>44281</c:v>
                </c:pt>
                <c:pt idx="65">
                  <c:v>44274</c:v>
                </c:pt>
                <c:pt idx="66">
                  <c:v>44267</c:v>
                </c:pt>
                <c:pt idx="67">
                  <c:v>44260</c:v>
                </c:pt>
                <c:pt idx="68">
                  <c:v>44253</c:v>
                </c:pt>
                <c:pt idx="69">
                  <c:v>44246</c:v>
                </c:pt>
                <c:pt idx="70">
                  <c:v>44232</c:v>
                </c:pt>
                <c:pt idx="71">
                  <c:v>44225</c:v>
                </c:pt>
                <c:pt idx="72">
                  <c:v>44218</c:v>
                </c:pt>
                <c:pt idx="73">
                  <c:v>44211</c:v>
                </c:pt>
                <c:pt idx="74">
                  <c:v>44204</c:v>
                </c:pt>
                <c:pt idx="75">
                  <c:v>44197</c:v>
                </c:pt>
              </c:numCache>
            </c:numRef>
          </c:cat>
          <c:val>
            <c:numRef>
              <c:f>Sheet1!$C$2:$C$77</c:f>
              <c:numCache>
                <c:formatCode>General</c:formatCode>
                <c:ptCount val="76"/>
                <c:pt idx="0">
                  <c:v>43.85</c:v>
                </c:pt>
                <c:pt idx="1">
                  <c:v>48.9</c:v>
                </c:pt>
                <c:pt idx="2">
                  <c:v>51.57</c:v>
                </c:pt>
                <c:pt idx="3">
                  <c:v>54.38</c:v>
                </c:pt>
                <c:pt idx="4">
                  <c:v>55.87</c:v>
                </c:pt>
                <c:pt idx="5">
                  <c:v>59.29</c:v>
                </c:pt>
                <c:pt idx="6">
                  <c:v>67.05</c:v>
                </c:pt>
                <c:pt idx="7">
                  <c:v>69.61</c:v>
                </c:pt>
                <c:pt idx="8">
                  <c:v>69.41</c:v>
                </c:pt>
                <c:pt idx="9">
                  <c:v>66.63</c:v>
                </c:pt>
                <c:pt idx="10">
                  <c:v>63.7</c:v>
                </c:pt>
                <c:pt idx="11">
                  <c:v>57.02</c:v>
                </c:pt>
                <c:pt idx="12">
                  <c:v>57.38</c:v>
                </c:pt>
                <c:pt idx="13">
                  <c:v>64.760000000000005</c:v>
                </c:pt>
                <c:pt idx="14">
                  <c:v>68.7</c:v>
                </c:pt>
                <c:pt idx="15">
                  <c:v>67.069999999999993</c:v>
                </c:pt>
                <c:pt idx="16">
                  <c:v>63.34</c:v>
                </c:pt>
                <c:pt idx="17">
                  <c:v>49.9</c:v>
                </c:pt>
                <c:pt idx="18">
                  <c:v>15.72</c:v>
                </c:pt>
                <c:pt idx="19">
                  <c:v>1.94</c:v>
                </c:pt>
                <c:pt idx="20">
                  <c:v>13.93</c:v>
                </c:pt>
                <c:pt idx="21">
                  <c:v>28.34</c:v>
                </c:pt>
                <c:pt idx="22">
                  <c:v>43.28</c:v>
                </c:pt>
                <c:pt idx="23">
                  <c:v>51.4</c:v>
                </c:pt>
                <c:pt idx="24">
                  <c:v>54.23</c:v>
                </c:pt>
                <c:pt idx="25">
                  <c:v>54.42</c:v>
                </c:pt>
                <c:pt idx="26">
                  <c:v>55.17</c:v>
                </c:pt>
                <c:pt idx="27">
                  <c:v>55.96</c:v>
                </c:pt>
                <c:pt idx="28">
                  <c:v>56.32</c:v>
                </c:pt>
                <c:pt idx="29">
                  <c:v>57.71</c:v>
                </c:pt>
                <c:pt idx="30">
                  <c:v>59.43</c:v>
                </c:pt>
                <c:pt idx="31">
                  <c:v>58.52</c:v>
                </c:pt>
                <c:pt idx="32">
                  <c:v>60.91</c:v>
                </c:pt>
                <c:pt idx="33">
                  <c:v>59.11</c:v>
                </c:pt>
                <c:pt idx="34">
                  <c:v>55.17</c:v>
                </c:pt>
                <c:pt idx="35">
                  <c:v>54.31</c:v>
                </c:pt>
                <c:pt idx="36">
                  <c:v>53.28</c:v>
                </c:pt>
                <c:pt idx="37">
                  <c:v>50.98</c:v>
                </c:pt>
                <c:pt idx="38">
                  <c:v>61.14</c:v>
                </c:pt>
                <c:pt idx="39">
                  <c:v>63.96</c:v>
                </c:pt>
                <c:pt idx="40">
                  <c:v>69.41</c:v>
                </c:pt>
                <c:pt idx="41">
                  <c:v>68.400000000000006</c:v>
                </c:pt>
                <c:pt idx="42">
                  <c:v>69.349999999999994</c:v>
                </c:pt>
                <c:pt idx="43">
                  <c:v>69.069999999999993</c:v>
                </c:pt>
                <c:pt idx="44">
                  <c:v>67.05</c:v>
                </c:pt>
                <c:pt idx="45">
                  <c:v>65.89</c:v>
                </c:pt>
                <c:pt idx="46">
                  <c:v>72.040000000000006</c:v>
                </c:pt>
                <c:pt idx="47">
                  <c:v>72.650000000000006</c:v>
                </c:pt>
                <c:pt idx="48">
                  <c:v>75.989999999999995</c:v>
                </c:pt>
                <c:pt idx="49">
                  <c:v>74.959999999999994</c:v>
                </c:pt>
                <c:pt idx="50">
                  <c:v>74.38</c:v>
                </c:pt>
                <c:pt idx="51">
                  <c:v>77.98</c:v>
                </c:pt>
                <c:pt idx="52">
                  <c:v>80.650000000000006</c:v>
                </c:pt>
                <c:pt idx="53">
                  <c:v>83.43</c:v>
                </c:pt>
                <c:pt idx="54">
                  <c:v>82.96</c:v>
                </c:pt>
                <c:pt idx="55">
                  <c:v>83.85</c:v>
                </c:pt>
                <c:pt idx="56">
                  <c:v>86.03</c:v>
                </c:pt>
                <c:pt idx="57">
                  <c:v>86.36</c:v>
                </c:pt>
                <c:pt idx="58">
                  <c:v>85.73</c:v>
                </c:pt>
                <c:pt idx="59">
                  <c:v>86.02</c:v>
                </c:pt>
                <c:pt idx="60">
                  <c:v>84.93</c:v>
                </c:pt>
                <c:pt idx="61">
                  <c:v>83.3</c:v>
                </c:pt>
                <c:pt idx="62">
                  <c:v>82.29</c:v>
                </c:pt>
                <c:pt idx="63">
                  <c:v>81.28</c:v>
                </c:pt>
                <c:pt idx="64">
                  <c:v>79.91</c:v>
                </c:pt>
                <c:pt idx="65">
                  <c:v>75.319999999999993</c:v>
                </c:pt>
                <c:pt idx="66">
                  <c:v>70.02</c:v>
                </c:pt>
                <c:pt idx="67">
                  <c:v>48.21</c:v>
                </c:pt>
                <c:pt idx="68">
                  <c:v>12.97</c:v>
                </c:pt>
                <c:pt idx="69">
                  <c:v>5.61</c:v>
                </c:pt>
                <c:pt idx="70">
                  <c:v>36.74</c:v>
                </c:pt>
                <c:pt idx="71">
                  <c:v>60.82</c:v>
                </c:pt>
                <c:pt idx="72">
                  <c:v>68.62</c:v>
                </c:pt>
                <c:pt idx="73">
                  <c:v>70.37</c:v>
                </c:pt>
                <c:pt idx="74">
                  <c:v>68.84</c:v>
                </c:pt>
                <c:pt idx="75">
                  <c:v>63.65</c:v>
                </c:pt>
              </c:numCache>
            </c:numRef>
          </c:val>
          <c:smooth val="0"/>
          <c:extLst>
            <c:ext xmlns:c16="http://schemas.microsoft.com/office/drawing/2014/chart" uri="{C3380CC4-5D6E-409C-BE32-E72D297353CC}">
              <c16:uniqueId val="{00000003-060D-49C1-8D28-E1D433655356}"/>
            </c:ext>
          </c:extLst>
        </c:ser>
        <c:dLbls>
          <c:showLegendKey val="0"/>
          <c:showVal val="0"/>
          <c:showCatName val="0"/>
          <c:showSerName val="0"/>
          <c:showPercent val="0"/>
          <c:showBubbleSize val="0"/>
        </c:dLbls>
        <c:smooth val="0"/>
        <c:axId val="709649391"/>
        <c:axId val="709641903"/>
      </c:lineChart>
      <c:dateAx>
        <c:axId val="709649391"/>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9641903"/>
        <c:crosses val="autoZero"/>
        <c:auto val="1"/>
        <c:lblOffset val="100"/>
        <c:baseTimeUnit val="days"/>
      </c:dateAx>
      <c:valAx>
        <c:axId val="7096419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964939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vert="horz"/>
        <a:lstStyle/>
        <a:p>
          <a:pPr>
            <a:defRPr b="0"/>
          </a:pPr>
          <a:endParaRPr lang="zh-CN"/>
        </a:p>
      </c:txPr>
    </c:title>
    <c:autoTitleDeleted val="0"/>
    <c:plotArea>
      <c:layout/>
      <c:lineChart>
        <c:grouping val="standard"/>
        <c:varyColors val="0"/>
        <c:ser>
          <c:idx val="0"/>
          <c:order val="0"/>
          <c:tx>
            <c:strRef>
              <c:f>导出数据!$B$2</c:f>
              <c:strCache>
                <c:ptCount val="1"/>
                <c:pt idx="0">
                  <c:v>全国建筑钢材成交量：主流贸易商：合计（日）</c:v>
                </c:pt>
              </c:strCache>
            </c:strRef>
          </c:tx>
          <c:spPr>
            <a:ln w="19050" cap="rnd">
              <a:solidFill>
                <a:srgbClr val="4F81BD"/>
              </a:solidFill>
              <a:round/>
            </a:ln>
            <a:effectLst/>
          </c:spPr>
          <c:marker>
            <c:symbol val="none"/>
          </c:marker>
          <c:cat>
            <c:numRef>
              <c:f>导出数据!$A$3:$A$586</c:f>
              <c:numCache>
                <c:formatCode>yyyy\-mm\-dd</c:formatCode>
                <c:ptCount val="584"/>
                <c:pt idx="0">
                  <c:v>44736</c:v>
                </c:pt>
                <c:pt idx="1">
                  <c:v>44735</c:v>
                </c:pt>
                <c:pt idx="2">
                  <c:v>44734</c:v>
                </c:pt>
                <c:pt idx="3">
                  <c:v>44733</c:v>
                </c:pt>
                <c:pt idx="4">
                  <c:v>44732</c:v>
                </c:pt>
                <c:pt idx="5">
                  <c:v>44729</c:v>
                </c:pt>
                <c:pt idx="6">
                  <c:v>44728</c:v>
                </c:pt>
                <c:pt idx="7">
                  <c:v>44727</c:v>
                </c:pt>
                <c:pt idx="8">
                  <c:v>44726</c:v>
                </c:pt>
                <c:pt idx="9">
                  <c:v>44725</c:v>
                </c:pt>
                <c:pt idx="10">
                  <c:v>44722</c:v>
                </c:pt>
                <c:pt idx="11">
                  <c:v>44721</c:v>
                </c:pt>
                <c:pt idx="12">
                  <c:v>44720</c:v>
                </c:pt>
                <c:pt idx="13">
                  <c:v>44719</c:v>
                </c:pt>
                <c:pt idx="14">
                  <c:v>44718</c:v>
                </c:pt>
                <c:pt idx="15">
                  <c:v>44714</c:v>
                </c:pt>
                <c:pt idx="16">
                  <c:v>44713</c:v>
                </c:pt>
                <c:pt idx="17">
                  <c:v>44712</c:v>
                </c:pt>
                <c:pt idx="18">
                  <c:v>44711</c:v>
                </c:pt>
                <c:pt idx="19">
                  <c:v>44708</c:v>
                </c:pt>
                <c:pt idx="20">
                  <c:v>44707</c:v>
                </c:pt>
                <c:pt idx="21">
                  <c:v>44706</c:v>
                </c:pt>
                <c:pt idx="22">
                  <c:v>44705</c:v>
                </c:pt>
                <c:pt idx="23">
                  <c:v>44704</c:v>
                </c:pt>
                <c:pt idx="24">
                  <c:v>44701</c:v>
                </c:pt>
                <c:pt idx="25">
                  <c:v>44700</c:v>
                </c:pt>
                <c:pt idx="26">
                  <c:v>44699</c:v>
                </c:pt>
                <c:pt idx="27">
                  <c:v>44698</c:v>
                </c:pt>
                <c:pt idx="28">
                  <c:v>44697</c:v>
                </c:pt>
                <c:pt idx="29">
                  <c:v>44694</c:v>
                </c:pt>
                <c:pt idx="30">
                  <c:v>44693</c:v>
                </c:pt>
                <c:pt idx="31">
                  <c:v>44692</c:v>
                </c:pt>
                <c:pt idx="32">
                  <c:v>44691</c:v>
                </c:pt>
                <c:pt idx="33">
                  <c:v>44690</c:v>
                </c:pt>
                <c:pt idx="34">
                  <c:v>44688</c:v>
                </c:pt>
                <c:pt idx="35">
                  <c:v>44687</c:v>
                </c:pt>
                <c:pt idx="36">
                  <c:v>44686</c:v>
                </c:pt>
                <c:pt idx="37">
                  <c:v>44680</c:v>
                </c:pt>
                <c:pt idx="38">
                  <c:v>44679</c:v>
                </c:pt>
                <c:pt idx="39">
                  <c:v>44678</c:v>
                </c:pt>
                <c:pt idx="40">
                  <c:v>44677</c:v>
                </c:pt>
                <c:pt idx="41">
                  <c:v>44676</c:v>
                </c:pt>
                <c:pt idx="42">
                  <c:v>44675</c:v>
                </c:pt>
                <c:pt idx="43">
                  <c:v>44673</c:v>
                </c:pt>
                <c:pt idx="44">
                  <c:v>44672</c:v>
                </c:pt>
                <c:pt idx="45">
                  <c:v>44671</c:v>
                </c:pt>
                <c:pt idx="46">
                  <c:v>44670</c:v>
                </c:pt>
                <c:pt idx="47">
                  <c:v>44669</c:v>
                </c:pt>
                <c:pt idx="48">
                  <c:v>44666</c:v>
                </c:pt>
                <c:pt idx="49">
                  <c:v>44665</c:v>
                </c:pt>
                <c:pt idx="50">
                  <c:v>44664</c:v>
                </c:pt>
                <c:pt idx="51">
                  <c:v>44663</c:v>
                </c:pt>
                <c:pt idx="52">
                  <c:v>44662</c:v>
                </c:pt>
                <c:pt idx="53">
                  <c:v>44659</c:v>
                </c:pt>
                <c:pt idx="54">
                  <c:v>44658</c:v>
                </c:pt>
                <c:pt idx="55">
                  <c:v>44657</c:v>
                </c:pt>
                <c:pt idx="56">
                  <c:v>44653</c:v>
                </c:pt>
                <c:pt idx="57">
                  <c:v>44652</c:v>
                </c:pt>
                <c:pt idx="58">
                  <c:v>44651</c:v>
                </c:pt>
                <c:pt idx="59">
                  <c:v>44650</c:v>
                </c:pt>
                <c:pt idx="60">
                  <c:v>44649</c:v>
                </c:pt>
                <c:pt idx="61">
                  <c:v>44648</c:v>
                </c:pt>
                <c:pt idx="62">
                  <c:v>44645</c:v>
                </c:pt>
                <c:pt idx="63">
                  <c:v>44644</c:v>
                </c:pt>
                <c:pt idx="64">
                  <c:v>44643</c:v>
                </c:pt>
                <c:pt idx="65">
                  <c:v>44642</c:v>
                </c:pt>
                <c:pt idx="66">
                  <c:v>44641</c:v>
                </c:pt>
                <c:pt idx="67">
                  <c:v>44638</c:v>
                </c:pt>
                <c:pt idx="68">
                  <c:v>44637</c:v>
                </c:pt>
                <c:pt idx="69">
                  <c:v>44636</c:v>
                </c:pt>
                <c:pt idx="70">
                  <c:v>44635</c:v>
                </c:pt>
                <c:pt idx="71">
                  <c:v>44634</c:v>
                </c:pt>
                <c:pt idx="72">
                  <c:v>44631</c:v>
                </c:pt>
                <c:pt idx="73">
                  <c:v>44630</c:v>
                </c:pt>
                <c:pt idx="74">
                  <c:v>44629</c:v>
                </c:pt>
                <c:pt idx="75">
                  <c:v>44628</c:v>
                </c:pt>
                <c:pt idx="76">
                  <c:v>44627</c:v>
                </c:pt>
                <c:pt idx="77">
                  <c:v>44624</c:v>
                </c:pt>
                <c:pt idx="78">
                  <c:v>44623</c:v>
                </c:pt>
                <c:pt idx="79">
                  <c:v>44622</c:v>
                </c:pt>
                <c:pt idx="80">
                  <c:v>44621</c:v>
                </c:pt>
                <c:pt idx="81">
                  <c:v>44620</c:v>
                </c:pt>
                <c:pt idx="82">
                  <c:v>44617</c:v>
                </c:pt>
                <c:pt idx="83">
                  <c:v>44616</c:v>
                </c:pt>
                <c:pt idx="84">
                  <c:v>44615</c:v>
                </c:pt>
                <c:pt idx="85">
                  <c:v>44614</c:v>
                </c:pt>
                <c:pt idx="86">
                  <c:v>44613</c:v>
                </c:pt>
                <c:pt idx="87">
                  <c:v>44610</c:v>
                </c:pt>
                <c:pt idx="88">
                  <c:v>44609</c:v>
                </c:pt>
                <c:pt idx="89">
                  <c:v>44608</c:v>
                </c:pt>
                <c:pt idx="90">
                  <c:v>44607</c:v>
                </c:pt>
                <c:pt idx="91">
                  <c:v>44606</c:v>
                </c:pt>
                <c:pt idx="92">
                  <c:v>44582</c:v>
                </c:pt>
                <c:pt idx="93">
                  <c:v>44581</c:v>
                </c:pt>
                <c:pt idx="94">
                  <c:v>44580</c:v>
                </c:pt>
                <c:pt idx="95">
                  <c:v>44579</c:v>
                </c:pt>
                <c:pt idx="96">
                  <c:v>44578</c:v>
                </c:pt>
                <c:pt idx="97">
                  <c:v>44575</c:v>
                </c:pt>
                <c:pt idx="98">
                  <c:v>44574</c:v>
                </c:pt>
                <c:pt idx="99">
                  <c:v>44573</c:v>
                </c:pt>
                <c:pt idx="100">
                  <c:v>44572</c:v>
                </c:pt>
                <c:pt idx="101">
                  <c:v>44571</c:v>
                </c:pt>
                <c:pt idx="102">
                  <c:v>44568</c:v>
                </c:pt>
                <c:pt idx="103">
                  <c:v>44567</c:v>
                </c:pt>
                <c:pt idx="104">
                  <c:v>44566</c:v>
                </c:pt>
                <c:pt idx="105">
                  <c:v>44565</c:v>
                </c:pt>
                <c:pt idx="106">
                  <c:v>44561</c:v>
                </c:pt>
                <c:pt idx="107">
                  <c:v>44560</c:v>
                </c:pt>
                <c:pt idx="108">
                  <c:v>44559</c:v>
                </c:pt>
                <c:pt idx="109">
                  <c:v>44558</c:v>
                </c:pt>
                <c:pt idx="110">
                  <c:v>44557</c:v>
                </c:pt>
                <c:pt idx="111">
                  <c:v>44554</c:v>
                </c:pt>
                <c:pt idx="112">
                  <c:v>44553</c:v>
                </c:pt>
                <c:pt idx="113">
                  <c:v>44552</c:v>
                </c:pt>
                <c:pt idx="114">
                  <c:v>44551</c:v>
                </c:pt>
                <c:pt idx="115">
                  <c:v>44550</c:v>
                </c:pt>
                <c:pt idx="116">
                  <c:v>44547</c:v>
                </c:pt>
                <c:pt idx="117">
                  <c:v>44546</c:v>
                </c:pt>
                <c:pt idx="118">
                  <c:v>44545</c:v>
                </c:pt>
                <c:pt idx="119">
                  <c:v>44544</c:v>
                </c:pt>
                <c:pt idx="120">
                  <c:v>44543</c:v>
                </c:pt>
                <c:pt idx="121">
                  <c:v>44540</c:v>
                </c:pt>
                <c:pt idx="122">
                  <c:v>44539</c:v>
                </c:pt>
                <c:pt idx="123">
                  <c:v>44538</c:v>
                </c:pt>
                <c:pt idx="124">
                  <c:v>44537</c:v>
                </c:pt>
                <c:pt idx="125">
                  <c:v>44536</c:v>
                </c:pt>
                <c:pt idx="126">
                  <c:v>44533</c:v>
                </c:pt>
                <c:pt idx="127">
                  <c:v>44532</c:v>
                </c:pt>
                <c:pt idx="128">
                  <c:v>44531</c:v>
                </c:pt>
                <c:pt idx="129">
                  <c:v>44530</c:v>
                </c:pt>
                <c:pt idx="130">
                  <c:v>44529</c:v>
                </c:pt>
                <c:pt idx="131">
                  <c:v>44526</c:v>
                </c:pt>
                <c:pt idx="132">
                  <c:v>44525</c:v>
                </c:pt>
                <c:pt idx="133">
                  <c:v>44524</c:v>
                </c:pt>
                <c:pt idx="134">
                  <c:v>44523</c:v>
                </c:pt>
                <c:pt idx="135">
                  <c:v>44522</c:v>
                </c:pt>
                <c:pt idx="136">
                  <c:v>44519</c:v>
                </c:pt>
                <c:pt idx="137">
                  <c:v>44518</c:v>
                </c:pt>
                <c:pt idx="138">
                  <c:v>44517</c:v>
                </c:pt>
                <c:pt idx="139">
                  <c:v>44516</c:v>
                </c:pt>
                <c:pt idx="140">
                  <c:v>44515</c:v>
                </c:pt>
                <c:pt idx="141">
                  <c:v>44512</c:v>
                </c:pt>
                <c:pt idx="142">
                  <c:v>44511</c:v>
                </c:pt>
                <c:pt idx="143">
                  <c:v>44510</c:v>
                </c:pt>
                <c:pt idx="144">
                  <c:v>44509</c:v>
                </c:pt>
                <c:pt idx="145">
                  <c:v>44508</c:v>
                </c:pt>
                <c:pt idx="146">
                  <c:v>44505</c:v>
                </c:pt>
                <c:pt idx="147">
                  <c:v>44504</c:v>
                </c:pt>
                <c:pt idx="148">
                  <c:v>44503</c:v>
                </c:pt>
                <c:pt idx="149">
                  <c:v>44502</c:v>
                </c:pt>
                <c:pt idx="150">
                  <c:v>44501</c:v>
                </c:pt>
                <c:pt idx="151">
                  <c:v>44498</c:v>
                </c:pt>
                <c:pt idx="152">
                  <c:v>44497</c:v>
                </c:pt>
                <c:pt idx="153">
                  <c:v>44496</c:v>
                </c:pt>
                <c:pt idx="154">
                  <c:v>44495</c:v>
                </c:pt>
                <c:pt idx="155">
                  <c:v>44494</c:v>
                </c:pt>
                <c:pt idx="156">
                  <c:v>44491</c:v>
                </c:pt>
                <c:pt idx="157">
                  <c:v>44490</c:v>
                </c:pt>
                <c:pt idx="158">
                  <c:v>44489</c:v>
                </c:pt>
                <c:pt idx="159">
                  <c:v>44488</c:v>
                </c:pt>
                <c:pt idx="160">
                  <c:v>44487</c:v>
                </c:pt>
                <c:pt idx="161">
                  <c:v>44484</c:v>
                </c:pt>
                <c:pt idx="162">
                  <c:v>44483</c:v>
                </c:pt>
                <c:pt idx="163">
                  <c:v>44482</c:v>
                </c:pt>
                <c:pt idx="164">
                  <c:v>44481</c:v>
                </c:pt>
                <c:pt idx="165">
                  <c:v>44480</c:v>
                </c:pt>
                <c:pt idx="166">
                  <c:v>44478</c:v>
                </c:pt>
                <c:pt idx="167">
                  <c:v>44477</c:v>
                </c:pt>
                <c:pt idx="168">
                  <c:v>44469</c:v>
                </c:pt>
                <c:pt idx="169">
                  <c:v>44468</c:v>
                </c:pt>
                <c:pt idx="170">
                  <c:v>44467</c:v>
                </c:pt>
                <c:pt idx="171">
                  <c:v>44466</c:v>
                </c:pt>
                <c:pt idx="172">
                  <c:v>44465</c:v>
                </c:pt>
                <c:pt idx="173">
                  <c:v>44463</c:v>
                </c:pt>
                <c:pt idx="174">
                  <c:v>44462</c:v>
                </c:pt>
                <c:pt idx="175">
                  <c:v>44461</c:v>
                </c:pt>
                <c:pt idx="176">
                  <c:v>44457</c:v>
                </c:pt>
                <c:pt idx="177">
                  <c:v>44456</c:v>
                </c:pt>
                <c:pt idx="178">
                  <c:v>44455</c:v>
                </c:pt>
                <c:pt idx="179">
                  <c:v>44454</c:v>
                </c:pt>
                <c:pt idx="180">
                  <c:v>44453</c:v>
                </c:pt>
                <c:pt idx="181">
                  <c:v>44452</c:v>
                </c:pt>
                <c:pt idx="182">
                  <c:v>44449</c:v>
                </c:pt>
                <c:pt idx="183">
                  <c:v>44448</c:v>
                </c:pt>
                <c:pt idx="184">
                  <c:v>44447</c:v>
                </c:pt>
                <c:pt idx="185">
                  <c:v>44446</c:v>
                </c:pt>
                <c:pt idx="186">
                  <c:v>44445</c:v>
                </c:pt>
                <c:pt idx="187">
                  <c:v>44442</c:v>
                </c:pt>
                <c:pt idx="188">
                  <c:v>44441</c:v>
                </c:pt>
                <c:pt idx="189">
                  <c:v>44440</c:v>
                </c:pt>
                <c:pt idx="190">
                  <c:v>44439</c:v>
                </c:pt>
                <c:pt idx="191">
                  <c:v>44438</c:v>
                </c:pt>
                <c:pt idx="192">
                  <c:v>44435</c:v>
                </c:pt>
                <c:pt idx="193">
                  <c:v>44434</c:v>
                </c:pt>
                <c:pt idx="194">
                  <c:v>44433</c:v>
                </c:pt>
                <c:pt idx="195">
                  <c:v>44432</c:v>
                </c:pt>
                <c:pt idx="196">
                  <c:v>44431</c:v>
                </c:pt>
                <c:pt idx="197">
                  <c:v>44428</c:v>
                </c:pt>
                <c:pt idx="198">
                  <c:v>44427</c:v>
                </c:pt>
                <c:pt idx="199">
                  <c:v>44426</c:v>
                </c:pt>
                <c:pt idx="200">
                  <c:v>44425</c:v>
                </c:pt>
                <c:pt idx="201">
                  <c:v>44424</c:v>
                </c:pt>
                <c:pt idx="202">
                  <c:v>44421</c:v>
                </c:pt>
                <c:pt idx="203">
                  <c:v>44420</c:v>
                </c:pt>
                <c:pt idx="204">
                  <c:v>44419</c:v>
                </c:pt>
                <c:pt idx="205">
                  <c:v>44418</c:v>
                </c:pt>
                <c:pt idx="206">
                  <c:v>44417</c:v>
                </c:pt>
                <c:pt idx="207">
                  <c:v>44414</c:v>
                </c:pt>
                <c:pt idx="208">
                  <c:v>44413</c:v>
                </c:pt>
                <c:pt idx="209">
                  <c:v>44412</c:v>
                </c:pt>
                <c:pt idx="210">
                  <c:v>44411</c:v>
                </c:pt>
                <c:pt idx="211">
                  <c:v>44410</c:v>
                </c:pt>
                <c:pt idx="212">
                  <c:v>44407</c:v>
                </c:pt>
                <c:pt idx="213">
                  <c:v>44406</c:v>
                </c:pt>
                <c:pt idx="214">
                  <c:v>44405</c:v>
                </c:pt>
                <c:pt idx="215">
                  <c:v>44404</c:v>
                </c:pt>
                <c:pt idx="216">
                  <c:v>44403</c:v>
                </c:pt>
                <c:pt idx="217">
                  <c:v>44400</c:v>
                </c:pt>
                <c:pt idx="218">
                  <c:v>44399</c:v>
                </c:pt>
                <c:pt idx="219">
                  <c:v>44398</c:v>
                </c:pt>
                <c:pt idx="220">
                  <c:v>44397</c:v>
                </c:pt>
                <c:pt idx="221">
                  <c:v>44396</c:v>
                </c:pt>
                <c:pt idx="222">
                  <c:v>44393</c:v>
                </c:pt>
                <c:pt idx="223">
                  <c:v>44392</c:v>
                </c:pt>
                <c:pt idx="224">
                  <c:v>44391</c:v>
                </c:pt>
                <c:pt idx="225">
                  <c:v>44390</c:v>
                </c:pt>
                <c:pt idx="226">
                  <c:v>44389</c:v>
                </c:pt>
                <c:pt idx="227">
                  <c:v>44386</c:v>
                </c:pt>
                <c:pt idx="228">
                  <c:v>44385</c:v>
                </c:pt>
                <c:pt idx="229">
                  <c:v>44384</c:v>
                </c:pt>
                <c:pt idx="230">
                  <c:v>44383</c:v>
                </c:pt>
                <c:pt idx="231">
                  <c:v>44382</c:v>
                </c:pt>
                <c:pt idx="232">
                  <c:v>44379</c:v>
                </c:pt>
                <c:pt idx="233">
                  <c:v>44378</c:v>
                </c:pt>
                <c:pt idx="234">
                  <c:v>44377</c:v>
                </c:pt>
                <c:pt idx="235">
                  <c:v>44376</c:v>
                </c:pt>
                <c:pt idx="236">
                  <c:v>44375</c:v>
                </c:pt>
                <c:pt idx="237">
                  <c:v>44372</c:v>
                </c:pt>
                <c:pt idx="238">
                  <c:v>44371</c:v>
                </c:pt>
                <c:pt idx="239">
                  <c:v>44370</c:v>
                </c:pt>
                <c:pt idx="240">
                  <c:v>44369</c:v>
                </c:pt>
                <c:pt idx="241">
                  <c:v>44368</c:v>
                </c:pt>
                <c:pt idx="242">
                  <c:v>44365</c:v>
                </c:pt>
                <c:pt idx="243">
                  <c:v>44364</c:v>
                </c:pt>
                <c:pt idx="244">
                  <c:v>44363</c:v>
                </c:pt>
                <c:pt idx="245">
                  <c:v>44362</c:v>
                </c:pt>
                <c:pt idx="246">
                  <c:v>44358</c:v>
                </c:pt>
                <c:pt idx="247">
                  <c:v>44357</c:v>
                </c:pt>
                <c:pt idx="248">
                  <c:v>44356</c:v>
                </c:pt>
                <c:pt idx="249">
                  <c:v>44355</c:v>
                </c:pt>
                <c:pt idx="250">
                  <c:v>44354</c:v>
                </c:pt>
                <c:pt idx="251">
                  <c:v>44351</c:v>
                </c:pt>
                <c:pt idx="252">
                  <c:v>44350</c:v>
                </c:pt>
                <c:pt idx="253">
                  <c:v>44349</c:v>
                </c:pt>
                <c:pt idx="254">
                  <c:v>44348</c:v>
                </c:pt>
                <c:pt idx="255">
                  <c:v>44347</c:v>
                </c:pt>
                <c:pt idx="256">
                  <c:v>44344</c:v>
                </c:pt>
                <c:pt idx="257">
                  <c:v>44343</c:v>
                </c:pt>
                <c:pt idx="258">
                  <c:v>44342</c:v>
                </c:pt>
                <c:pt idx="259">
                  <c:v>44341</c:v>
                </c:pt>
                <c:pt idx="260">
                  <c:v>44340</c:v>
                </c:pt>
                <c:pt idx="261">
                  <c:v>44337</c:v>
                </c:pt>
                <c:pt idx="262">
                  <c:v>44336</c:v>
                </c:pt>
                <c:pt idx="263">
                  <c:v>44335</c:v>
                </c:pt>
                <c:pt idx="264">
                  <c:v>44334</c:v>
                </c:pt>
                <c:pt idx="265">
                  <c:v>44333</c:v>
                </c:pt>
                <c:pt idx="266">
                  <c:v>44330</c:v>
                </c:pt>
                <c:pt idx="267">
                  <c:v>44329</c:v>
                </c:pt>
                <c:pt idx="268">
                  <c:v>44328</c:v>
                </c:pt>
                <c:pt idx="269">
                  <c:v>44327</c:v>
                </c:pt>
                <c:pt idx="270">
                  <c:v>44326</c:v>
                </c:pt>
                <c:pt idx="271">
                  <c:v>44324</c:v>
                </c:pt>
                <c:pt idx="272">
                  <c:v>44323</c:v>
                </c:pt>
                <c:pt idx="273">
                  <c:v>44322</c:v>
                </c:pt>
                <c:pt idx="274">
                  <c:v>44316</c:v>
                </c:pt>
                <c:pt idx="275">
                  <c:v>44315</c:v>
                </c:pt>
                <c:pt idx="276">
                  <c:v>44314</c:v>
                </c:pt>
                <c:pt idx="277">
                  <c:v>44313</c:v>
                </c:pt>
                <c:pt idx="278">
                  <c:v>44312</c:v>
                </c:pt>
                <c:pt idx="279">
                  <c:v>44311</c:v>
                </c:pt>
                <c:pt idx="280">
                  <c:v>44309</c:v>
                </c:pt>
                <c:pt idx="281">
                  <c:v>44308</c:v>
                </c:pt>
                <c:pt idx="282">
                  <c:v>44307</c:v>
                </c:pt>
                <c:pt idx="283">
                  <c:v>44306</c:v>
                </c:pt>
                <c:pt idx="284">
                  <c:v>44305</c:v>
                </c:pt>
                <c:pt idx="285">
                  <c:v>44302</c:v>
                </c:pt>
                <c:pt idx="286">
                  <c:v>44301</c:v>
                </c:pt>
                <c:pt idx="287">
                  <c:v>44300</c:v>
                </c:pt>
                <c:pt idx="288">
                  <c:v>44299</c:v>
                </c:pt>
                <c:pt idx="289">
                  <c:v>44298</c:v>
                </c:pt>
                <c:pt idx="290">
                  <c:v>44295</c:v>
                </c:pt>
                <c:pt idx="291">
                  <c:v>44294</c:v>
                </c:pt>
                <c:pt idx="292">
                  <c:v>44293</c:v>
                </c:pt>
                <c:pt idx="293">
                  <c:v>44292</c:v>
                </c:pt>
                <c:pt idx="294">
                  <c:v>44288</c:v>
                </c:pt>
                <c:pt idx="295">
                  <c:v>44287</c:v>
                </c:pt>
                <c:pt idx="296">
                  <c:v>44286</c:v>
                </c:pt>
                <c:pt idx="297">
                  <c:v>44285</c:v>
                </c:pt>
                <c:pt idx="298">
                  <c:v>44284</c:v>
                </c:pt>
                <c:pt idx="299">
                  <c:v>44281</c:v>
                </c:pt>
                <c:pt idx="300">
                  <c:v>44280</c:v>
                </c:pt>
                <c:pt idx="301">
                  <c:v>44279</c:v>
                </c:pt>
                <c:pt idx="302">
                  <c:v>44278</c:v>
                </c:pt>
                <c:pt idx="303">
                  <c:v>44277</c:v>
                </c:pt>
                <c:pt idx="304">
                  <c:v>44274</c:v>
                </c:pt>
                <c:pt idx="305">
                  <c:v>44273</c:v>
                </c:pt>
                <c:pt idx="306">
                  <c:v>44272</c:v>
                </c:pt>
                <c:pt idx="307">
                  <c:v>44271</c:v>
                </c:pt>
                <c:pt idx="308">
                  <c:v>44270</c:v>
                </c:pt>
                <c:pt idx="309">
                  <c:v>44267</c:v>
                </c:pt>
                <c:pt idx="310">
                  <c:v>44266</c:v>
                </c:pt>
                <c:pt idx="311">
                  <c:v>44265</c:v>
                </c:pt>
                <c:pt idx="312">
                  <c:v>44264</c:v>
                </c:pt>
                <c:pt idx="313">
                  <c:v>44263</c:v>
                </c:pt>
                <c:pt idx="314">
                  <c:v>44260</c:v>
                </c:pt>
                <c:pt idx="315">
                  <c:v>44259</c:v>
                </c:pt>
                <c:pt idx="316">
                  <c:v>44258</c:v>
                </c:pt>
                <c:pt idx="317">
                  <c:v>44257</c:v>
                </c:pt>
                <c:pt idx="318">
                  <c:v>44256</c:v>
                </c:pt>
                <c:pt idx="319">
                  <c:v>44253</c:v>
                </c:pt>
                <c:pt idx="320">
                  <c:v>44252</c:v>
                </c:pt>
                <c:pt idx="321">
                  <c:v>44251</c:v>
                </c:pt>
                <c:pt idx="322">
                  <c:v>44250</c:v>
                </c:pt>
                <c:pt idx="323">
                  <c:v>44249</c:v>
                </c:pt>
                <c:pt idx="324">
                  <c:v>44232</c:v>
                </c:pt>
                <c:pt idx="325">
                  <c:v>44231</c:v>
                </c:pt>
                <c:pt idx="326">
                  <c:v>44230</c:v>
                </c:pt>
                <c:pt idx="327">
                  <c:v>44229</c:v>
                </c:pt>
                <c:pt idx="328">
                  <c:v>44228</c:v>
                </c:pt>
                <c:pt idx="329">
                  <c:v>44225</c:v>
                </c:pt>
                <c:pt idx="330">
                  <c:v>44224</c:v>
                </c:pt>
                <c:pt idx="331">
                  <c:v>44223</c:v>
                </c:pt>
                <c:pt idx="332">
                  <c:v>44222</c:v>
                </c:pt>
                <c:pt idx="333">
                  <c:v>44221</c:v>
                </c:pt>
                <c:pt idx="334">
                  <c:v>44218</c:v>
                </c:pt>
                <c:pt idx="335">
                  <c:v>44217</c:v>
                </c:pt>
                <c:pt idx="336">
                  <c:v>44216</c:v>
                </c:pt>
                <c:pt idx="337">
                  <c:v>44215</c:v>
                </c:pt>
                <c:pt idx="338">
                  <c:v>44214</c:v>
                </c:pt>
                <c:pt idx="339">
                  <c:v>44211</c:v>
                </c:pt>
                <c:pt idx="340">
                  <c:v>44210</c:v>
                </c:pt>
                <c:pt idx="341">
                  <c:v>44209</c:v>
                </c:pt>
                <c:pt idx="342">
                  <c:v>44208</c:v>
                </c:pt>
                <c:pt idx="343">
                  <c:v>44207</c:v>
                </c:pt>
                <c:pt idx="344">
                  <c:v>44204</c:v>
                </c:pt>
                <c:pt idx="345">
                  <c:v>44203</c:v>
                </c:pt>
                <c:pt idx="346">
                  <c:v>44202</c:v>
                </c:pt>
                <c:pt idx="347">
                  <c:v>44201</c:v>
                </c:pt>
                <c:pt idx="348">
                  <c:v>44200</c:v>
                </c:pt>
                <c:pt idx="349">
                  <c:v>44196</c:v>
                </c:pt>
                <c:pt idx="350">
                  <c:v>44195</c:v>
                </c:pt>
                <c:pt idx="351">
                  <c:v>44194</c:v>
                </c:pt>
                <c:pt idx="352">
                  <c:v>44193</c:v>
                </c:pt>
                <c:pt idx="353">
                  <c:v>44190</c:v>
                </c:pt>
                <c:pt idx="354">
                  <c:v>44189</c:v>
                </c:pt>
                <c:pt idx="355">
                  <c:v>44188</c:v>
                </c:pt>
                <c:pt idx="356">
                  <c:v>44187</c:v>
                </c:pt>
                <c:pt idx="357">
                  <c:v>44186</c:v>
                </c:pt>
                <c:pt idx="358">
                  <c:v>44183</c:v>
                </c:pt>
                <c:pt idx="359">
                  <c:v>44182</c:v>
                </c:pt>
                <c:pt idx="360">
                  <c:v>44181</c:v>
                </c:pt>
                <c:pt idx="361">
                  <c:v>44180</c:v>
                </c:pt>
                <c:pt idx="362">
                  <c:v>44179</c:v>
                </c:pt>
                <c:pt idx="363">
                  <c:v>44176</c:v>
                </c:pt>
                <c:pt idx="364">
                  <c:v>44175</c:v>
                </c:pt>
                <c:pt idx="365">
                  <c:v>44174</c:v>
                </c:pt>
                <c:pt idx="366">
                  <c:v>44173</c:v>
                </c:pt>
                <c:pt idx="367">
                  <c:v>44172</c:v>
                </c:pt>
                <c:pt idx="368">
                  <c:v>44169</c:v>
                </c:pt>
                <c:pt idx="369">
                  <c:v>44168</c:v>
                </c:pt>
                <c:pt idx="370">
                  <c:v>44167</c:v>
                </c:pt>
                <c:pt idx="371">
                  <c:v>44166</c:v>
                </c:pt>
                <c:pt idx="372">
                  <c:v>44165</c:v>
                </c:pt>
                <c:pt idx="373">
                  <c:v>44162</c:v>
                </c:pt>
                <c:pt idx="374">
                  <c:v>44161</c:v>
                </c:pt>
                <c:pt idx="375">
                  <c:v>44160</c:v>
                </c:pt>
                <c:pt idx="376">
                  <c:v>44159</c:v>
                </c:pt>
                <c:pt idx="377">
                  <c:v>44158</c:v>
                </c:pt>
                <c:pt idx="378">
                  <c:v>44155</c:v>
                </c:pt>
                <c:pt idx="379">
                  <c:v>44154</c:v>
                </c:pt>
                <c:pt idx="380">
                  <c:v>44153</c:v>
                </c:pt>
                <c:pt idx="381">
                  <c:v>44152</c:v>
                </c:pt>
                <c:pt idx="382">
                  <c:v>44151</c:v>
                </c:pt>
                <c:pt idx="383">
                  <c:v>44148</c:v>
                </c:pt>
                <c:pt idx="384">
                  <c:v>44147</c:v>
                </c:pt>
                <c:pt idx="385">
                  <c:v>44146</c:v>
                </c:pt>
                <c:pt idx="386">
                  <c:v>44145</c:v>
                </c:pt>
                <c:pt idx="387">
                  <c:v>44144</c:v>
                </c:pt>
                <c:pt idx="388">
                  <c:v>44141</c:v>
                </c:pt>
                <c:pt idx="389">
                  <c:v>44140</c:v>
                </c:pt>
                <c:pt idx="390">
                  <c:v>44139</c:v>
                </c:pt>
                <c:pt idx="391">
                  <c:v>44138</c:v>
                </c:pt>
                <c:pt idx="392">
                  <c:v>44137</c:v>
                </c:pt>
                <c:pt idx="393">
                  <c:v>44134</c:v>
                </c:pt>
                <c:pt idx="394">
                  <c:v>44133</c:v>
                </c:pt>
                <c:pt idx="395">
                  <c:v>44132</c:v>
                </c:pt>
                <c:pt idx="396">
                  <c:v>44131</c:v>
                </c:pt>
                <c:pt idx="397">
                  <c:v>44130</c:v>
                </c:pt>
                <c:pt idx="398">
                  <c:v>44127</c:v>
                </c:pt>
                <c:pt idx="399">
                  <c:v>44126</c:v>
                </c:pt>
                <c:pt idx="400">
                  <c:v>44125</c:v>
                </c:pt>
                <c:pt idx="401">
                  <c:v>44124</c:v>
                </c:pt>
                <c:pt idx="402">
                  <c:v>44123</c:v>
                </c:pt>
                <c:pt idx="403">
                  <c:v>44120</c:v>
                </c:pt>
                <c:pt idx="404">
                  <c:v>44119</c:v>
                </c:pt>
                <c:pt idx="405">
                  <c:v>44118</c:v>
                </c:pt>
                <c:pt idx="406">
                  <c:v>44117</c:v>
                </c:pt>
                <c:pt idx="407">
                  <c:v>44116</c:v>
                </c:pt>
                <c:pt idx="408">
                  <c:v>44114</c:v>
                </c:pt>
                <c:pt idx="409">
                  <c:v>44113</c:v>
                </c:pt>
                <c:pt idx="410">
                  <c:v>44104</c:v>
                </c:pt>
                <c:pt idx="411">
                  <c:v>44103</c:v>
                </c:pt>
                <c:pt idx="412">
                  <c:v>44102</c:v>
                </c:pt>
                <c:pt idx="413">
                  <c:v>44101</c:v>
                </c:pt>
                <c:pt idx="414">
                  <c:v>44099</c:v>
                </c:pt>
                <c:pt idx="415">
                  <c:v>44098</c:v>
                </c:pt>
                <c:pt idx="416">
                  <c:v>44097</c:v>
                </c:pt>
                <c:pt idx="417">
                  <c:v>44096</c:v>
                </c:pt>
                <c:pt idx="418">
                  <c:v>44095</c:v>
                </c:pt>
                <c:pt idx="419">
                  <c:v>44092</c:v>
                </c:pt>
                <c:pt idx="420">
                  <c:v>44091</c:v>
                </c:pt>
                <c:pt idx="421">
                  <c:v>44090</c:v>
                </c:pt>
                <c:pt idx="422">
                  <c:v>44089</c:v>
                </c:pt>
                <c:pt idx="423">
                  <c:v>44088</c:v>
                </c:pt>
                <c:pt idx="424">
                  <c:v>44085</c:v>
                </c:pt>
                <c:pt idx="425">
                  <c:v>44084</c:v>
                </c:pt>
                <c:pt idx="426">
                  <c:v>44083</c:v>
                </c:pt>
                <c:pt idx="427">
                  <c:v>44082</c:v>
                </c:pt>
                <c:pt idx="428">
                  <c:v>44081</c:v>
                </c:pt>
                <c:pt idx="429">
                  <c:v>44078</c:v>
                </c:pt>
                <c:pt idx="430">
                  <c:v>44077</c:v>
                </c:pt>
                <c:pt idx="431">
                  <c:v>44076</c:v>
                </c:pt>
                <c:pt idx="432">
                  <c:v>44075</c:v>
                </c:pt>
                <c:pt idx="433">
                  <c:v>44074</c:v>
                </c:pt>
                <c:pt idx="434">
                  <c:v>44071</c:v>
                </c:pt>
                <c:pt idx="435">
                  <c:v>44070</c:v>
                </c:pt>
                <c:pt idx="436">
                  <c:v>44069</c:v>
                </c:pt>
                <c:pt idx="437">
                  <c:v>44068</c:v>
                </c:pt>
                <c:pt idx="438">
                  <c:v>44067</c:v>
                </c:pt>
                <c:pt idx="439">
                  <c:v>44064</c:v>
                </c:pt>
                <c:pt idx="440">
                  <c:v>44063</c:v>
                </c:pt>
                <c:pt idx="441">
                  <c:v>44062</c:v>
                </c:pt>
                <c:pt idx="442">
                  <c:v>44061</c:v>
                </c:pt>
                <c:pt idx="443">
                  <c:v>44060</c:v>
                </c:pt>
                <c:pt idx="444">
                  <c:v>44057</c:v>
                </c:pt>
                <c:pt idx="445">
                  <c:v>44056</c:v>
                </c:pt>
                <c:pt idx="446">
                  <c:v>44055</c:v>
                </c:pt>
                <c:pt idx="447">
                  <c:v>44054</c:v>
                </c:pt>
                <c:pt idx="448">
                  <c:v>44053</c:v>
                </c:pt>
                <c:pt idx="449">
                  <c:v>44050</c:v>
                </c:pt>
                <c:pt idx="450">
                  <c:v>44049</c:v>
                </c:pt>
                <c:pt idx="451">
                  <c:v>44048</c:v>
                </c:pt>
                <c:pt idx="452">
                  <c:v>44047</c:v>
                </c:pt>
                <c:pt idx="453">
                  <c:v>44046</c:v>
                </c:pt>
                <c:pt idx="454">
                  <c:v>44043</c:v>
                </c:pt>
                <c:pt idx="455">
                  <c:v>44042</c:v>
                </c:pt>
                <c:pt idx="456">
                  <c:v>44041</c:v>
                </c:pt>
                <c:pt idx="457">
                  <c:v>44040</c:v>
                </c:pt>
                <c:pt idx="458">
                  <c:v>44039</c:v>
                </c:pt>
                <c:pt idx="459">
                  <c:v>44036</c:v>
                </c:pt>
                <c:pt idx="460">
                  <c:v>44035</c:v>
                </c:pt>
                <c:pt idx="461">
                  <c:v>44034</c:v>
                </c:pt>
                <c:pt idx="462">
                  <c:v>44033</c:v>
                </c:pt>
                <c:pt idx="463">
                  <c:v>44032</c:v>
                </c:pt>
                <c:pt idx="464">
                  <c:v>44029</c:v>
                </c:pt>
                <c:pt idx="465">
                  <c:v>44028</c:v>
                </c:pt>
                <c:pt idx="466">
                  <c:v>44027</c:v>
                </c:pt>
                <c:pt idx="467">
                  <c:v>44026</c:v>
                </c:pt>
                <c:pt idx="468">
                  <c:v>44025</c:v>
                </c:pt>
                <c:pt idx="469">
                  <c:v>44022</c:v>
                </c:pt>
                <c:pt idx="470">
                  <c:v>44021</c:v>
                </c:pt>
                <c:pt idx="471">
                  <c:v>44020</c:v>
                </c:pt>
                <c:pt idx="472">
                  <c:v>44019</c:v>
                </c:pt>
                <c:pt idx="473">
                  <c:v>44018</c:v>
                </c:pt>
                <c:pt idx="474">
                  <c:v>44015</c:v>
                </c:pt>
                <c:pt idx="475">
                  <c:v>44014</c:v>
                </c:pt>
                <c:pt idx="476">
                  <c:v>44013</c:v>
                </c:pt>
                <c:pt idx="477">
                  <c:v>44012</c:v>
                </c:pt>
                <c:pt idx="478">
                  <c:v>44011</c:v>
                </c:pt>
                <c:pt idx="479">
                  <c:v>44010</c:v>
                </c:pt>
                <c:pt idx="480">
                  <c:v>44006</c:v>
                </c:pt>
                <c:pt idx="481">
                  <c:v>44005</c:v>
                </c:pt>
                <c:pt idx="482">
                  <c:v>44004</c:v>
                </c:pt>
                <c:pt idx="483">
                  <c:v>44001</c:v>
                </c:pt>
                <c:pt idx="484">
                  <c:v>44000</c:v>
                </c:pt>
                <c:pt idx="485">
                  <c:v>43999</c:v>
                </c:pt>
                <c:pt idx="486">
                  <c:v>43998</c:v>
                </c:pt>
                <c:pt idx="487">
                  <c:v>43997</c:v>
                </c:pt>
                <c:pt idx="488">
                  <c:v>43994</c:v>
                </c:pt>
                <c:pt idx="489">
                  <c:v>43993</c:v>
                </c:pt>
                <c:pt idx="490">
                  <c:v>43992</c:v>
                </c:pt>
                <c:pt idx="491">
                  <c:v>43991</c:v>
                </c:pt>
                <c:pt idx="492">
                  <c:v>43990</c:v>
                </c:pt>
                <c:pt idx="493">
                  <c:v>43987</c:v>
                </c:pt>
                <c:pt idx="494">
                  <c:v>43986</c:v>
                </c:pt>
                <c:pt idx="495">
                  <c:v>43985</c:v>
                </c:pt>
                <c:pt idx="496">
                  <c:v>43984</c:v>
                </c:pt>
                <c:pt idx="497">
                  <c:v>43983</c:v>
                </c:pt>
                <c:pt idx="498">
                  <c:v>43980</c:v>
                </c:pt>
                <c:pt idx="499">
                  <c:v>43979</c:v>
                </c:pt>
                <c:pt idx="500">
                  <c:v>43978</c:v>
                </c:pt>
                <c:pt idx="501">
                  <c:v>43977</c:v>
                </c:pt>
                <c:pt idx="502">
                  <c:v>43976</c:v>
                </c:pt>
                <c:pt idx="503">
                  <c:v>43973</c:v>
                </c:pt>
                <c:pt idx="504">
                  <c:v>43972</c:v>
                </c:pt>
                <c:pt idx="505">
                  <c:v>43971</c:v>
                </c:pt>
                <c:pt idx="506">
                  <c:v>43970</c:v>
                </c:pt>
                <c:pt idx="507">
                  <c:v>43969</c:v>
                </c:pt>
                <c:pt idx="508">
                  <c:v>43966</c:v>
                </c:pt>
                <c:pt idx="509">
                  <c:v>43965</c:v>
                </c:pt>
                <c:pt idx="510">
                  <c:v>43964</c:v>
                </c:pt>
                <c:pt idx="511">
                  <c:v>43963</c:v>
                </c:pt>
                <c:pt idx="512">
                  <c:v>43962</c:v>
                </c:pt>
                <c:pt idx="513">
                  <c:v>43960</c:v>
                </c:pt>
                <c:pt idx="514">
                  <c:v>43959</c:v>
                </c:pt>
                <c:pt idx="515">
                  <c:v>43958</c:v>
                </c:pt>
                <c:pt idx="516">
                  <c:v>43957</c:v>
                </c:pt>
                <c:pt idx="517">
                  <c:v>43951</c:v>
                </c:pt>
                <c:pt idx="518">
                  <c:v>43950</c:v>
                </c:pt>
                <c:pt idx="519">
                  <c:v>43949</c:v>
                </c:pt>
                <c:pt idx="520">
                  <c:v>43948</c:v>
                </c:pt>
                <c:pt idx="521">
                  <c:v>43947</c:v>
                </c:pt>
                <c:pt idx="522">
                  <c:v>43945</c:v>
                </c:pt>
                <c:pt idx="523">
                  <c:v>43944</c:v>
                </c:pt>
                <c:pt idx="524">
                  <c:v>43943</c:v>
                </c:pt>
                <c:pt idx="525">
                  <c:v>43942</c:v>
                </c:pt>
                <c:pt idx="526">
                  <c:v>43941</c:v>
                </c:pt>
                <c:pt idx="527">
                  <c:v>43938</c:v>
                </c:pt>
                <c:pt idx="528">
                  <c:v>43937</c:v>
                </c:pt>
                <c:pt idx="529">
                  <c:v>43936</c:v>
                </c:pt>
                <c:pt idx="530">
                  <c:v>43935</c:v>
                </c:pt>
                <c:pt idx="531">
                  <c:v>43934</c:v>
                </c:pt>
                <c:pt idx="532">
                  <c:v>43931</c:v>
                </c:pt>
                <c:pt idx="533">
                  <c:v>43930</c:v>
                </c:pt>
                <c:pt idx="534">
                  <c:v>43929</c:v>
                </c:pt>
                <c:pt idx="535">
                  <c:v>43928</c:v>
                </c:pt>
                <c:pt idx="536">
                  <c:v>43924</c:v>
                </c:pt>
                <c:pt idx="537">
                  <c:v>43923</c:v>
                </c:pt>
                <c:pt idx="538">
                  <c:v>43922</c:v>
                </c:pt>
                <c:pt idx="539">
                  <c:v>43921</c:v>
                </c:pt>
                <c:pt idx="540">
                  <c:v>43920</c:v>
                </c:pt>
                <c:pt idx="541">
                  <c:v>43917</c:v>
                </c:pt>
                <c:pt idx="542">
                  <c:v>43916</c:v>
                </c:pt>
                <c:pt idx="543">
                  <c:v>43915</c:v>
                </c:pt>
                <c:pt idx="544">
                  <c:v>43914</c:v>
                </c:pt>
                <c:pt idx="545">
                  <c:v>43913</c:v>
                </c:pt>
                <c:pt idx="546">
                  <c:v>43910</c:v>
                </c:pt>
                <c:pt idx="547">
                  <c:v>43909</c:v>
                </c:pt>
                <c:pt idx="548">
                  <c:v>43908</c:v>
                </c:pt>
                <c:pt idx="549">
                  <c:v>43907</c:v>
                </c:pt>
                <c:pt idx="550">
                  <c:v>43906</c:v>
                </c:pt>
                <c:pt idx="551">
                  <c:v>43903</c:v>
                </c:pt>
                <c:pt idx="552">
                  <c:v>43902</c:v>
                </c:pt>
                <c:pt idx="553">
                  <c:v>43901</c:v>
                </c:pt>
                <c:pt idx="554">
                  <c:v>43900</c:v>
                </c:pt>
                <c:pt idx="555">
                  <c:v>43899</c:v>
                </c:pt>
                <c:pt idx="556">
                  <c:v>43896</c:v>
                </c:pt>
                <c:pt idx="557">
                  <c:v>43895</c:v>
                </c:pt>
                <c:pt idx="558">
                  <c:v>43894</c:v>
                </c:pt>
                <c:pt idx="559">
                  <c:v>43893</c:v>
                </c:pt>
                <c:pt idx="560">
                  <c:v>43892</c:v>
                </c:pt>
                <c:pt idx="561">
                  <c:v>43889</c:v>
                </c:pt>
                <c:pt idx="562">
                  <c:v>43888</c:v>
                </c:pt>
                <c:pt idx="563">
                  <c:v>43887</c:v>
                </c:pt>
                <c:pt idx="564">
                  <c:v>43886</c:v>
                </c:pt>
                <c:pt idx="565">
                  <c:v>43885</c:v>
                </c:pt>
                <c:pt idx="566">
                  <c:v>43882</c:v>
                </c:pt>
                <c:pt idx="567">
                  <c:v>43881</c:v>
                </c:pt>
                <c:pt idx="568">
                  <c:v>43880</c:v>
                </c:pt>
                <c:pt idx="569">
                  <c:v>43879</c:v>
                </c:pt>
                <c:pt idx="570">
                  <c:v>43878</c:v>
                </c:pt>
                <c:pt idx="571">
                  <c:v>43875</c:v>
                </c:pt>
                <c:pt idx="572">
                  <c:v>43874</c:v>
                </c:pt>
                <c:pt idx="573">
                  <c:v>43873</c:v>
                </c:pt>
                <c:pt idx="574">
                  <c:v>43872</c:v>
                </c:pt>
                <c:pt idx="575">
                  <c:v>43871</c:v>
                </c:pt>
                <c:pt idx="576">
                  <c:v>43847</c:v>
                </c:pt>
                <c:pt idx="577">
                  <c:v>43846</c:v>
                </c:pt>
                <c:pt idx="578">
                  <c:v>43845</c:v>
                </c:pt>
                <c:pt idx="579">
                  <c:v>43844</c:v>
                </c:pt>
                <c:pt idx="580">
                  <c:v>43843</c:v>
                </c:pt>
                <c:pt idx="581">
                  <c:v>43840</c:v>
                </c:pt>
                <c:pt idx="582">
                  <c:v>43839</c:v>
                </c:pt>
                <c:pt idx="583">
                  <c:v>43838</c:v>
                </c:pt>
              </c:numCache>
            </c:numRef>
          </c:cat>
          <c:val>
            <c:numRef>
              <c:f>导出数据!$B$3:$B$586</c:f>
              <c:numCache>
                <c:formatCode>General</c:formatCode>
                <c:ptCount val="584"/>
                <c:pt idx="0">
                  <c:v>147682</c:v>
                </c:pt>
                <c:pt idx="1">
                  <c:v>186354</c:v>
                </c:pt>
                <c:pt idx="2">
                  <c:v>124516</c:v>
                </c:pt>
                <c:pt idx="3">
                  <c:v>188624</c:v>
                </c:pt>
                <c:pt idx="4">
                  <c:v>126288</c:v>
                </c:pt>
                <c:pt idx="5">
                  <c:v>130312</c:v>
                </c:pt>
                <c:pt idx="6">
                  <c:v>117597</c:v>
                </c:pt>
                <c:pt idx="7">
                  <c:v>145090</c:v>
                </c:pt>
                <c:pt idx="8">
                  <c:v>132220</c:v>
                </c:pt>
                <c:pt idx="9">
                  <c:v>142506</c:v>
                </c:pt>
                <c:pt idx="10">
                  <c:v>153057</c:v>
                </c:pt>
                <c:pt idx="11">
                  <c:v>131839</c:v>
                </c:pt>
                <c:pt idx="12">
                  <c:v>163725</c:v>
                </c:pt>
                <c:pt idx="13">
                  <c:v>126944</c:v>
                </c:pt>
                <c:pt idx="14">
                  <c:v>171645</c:v>
                </c:pt>
                <c:pt idx="15">
                  <c:v>203798</c:v>
                </c:pt>
                <c:pt idx="16">
                  <c:v>186873</c:v>
                </c:pt>
                <c:pt idx="17">
                  <c:v>180028</c:v>
                </c:pt>
                <c:pt idx="18">
                  <c:v>152922</c:v>
                </c:pt>
                <c:pt idx="19">
                  <c:v>170508</c:v>
                </c:pt>
                <c:pt idx="20">
                  <c:v>140005</c:v>
                </c:pt>
                <c:pt idx="21">
                  <c:v>154031</c:v>
                </c:pt>
                <c:pt idx="22">
                  <c:v>130935</c:v>
                </c:pt>
                <c:pt idx="23">
                  <c:v>150854</c:v>
                </c:pt>
                <c:pt idx="24">
                  <c:v>172454</c:v>
                </c:pt>
                <c:pt idx="25">
                  <c:v>167377</c:v>
                </c:pt>
                <c:pt idx="26">
                  <c:v>126279</c:v>
                </c:pt>
                <c:pt idx="27">
                  <c:v>142998</c:v>
                </c:pt>
                <c:pt idx="28">
                  <c:v>173329</c:v>
                </c:pt>
                <c:pt idx="29">
                  <c:v>156131</c:v>
                </c:pt>
                <c:pt idx="30">
                  <c:v>122970</c:v>
                </c:pt>
                <c:pt idx="31">
                  <c:v>176826</c:v>
                </c:pt>
                <c:pt idx="32">
                  <c:v>137772</c:v>
                </c:pt>
                <c:pt idx="33">
                  <c:v>141870</c:v>
                </c:pt>
                <c:pt idx="34">
                  <c:v>142371</c:v>
                </c:pt>
                <c:pt idx="35">
                  <c:v>141717</c:v>
                </c:pt>
                <c:pt idx="36">
                  <c:v>201688</c:v>
                </c:pt>
                <c:pt idx="37">
                  <c:v>203921</c:v>
                </c:pt>
                <c:pt idx="38">
                  <c:v>174176</c:v>
                </c:pt>
                <c:pt idx="39">
                  <c:v>178534</c:v>
                </c:pt>
                <c:pt idx="40">
                  <c:v>188017</c:v>
                </c:pt>
                <c:pt idx="41">
                  <c:v>140969</c:v>
                </c:pt>
                <c:pt idx="42">
                  <c:v>119720</c:v>
                </c:pt>
                <c:pt idx="43">
                  <c:v>146540</c:v>
                </c:pt>
                <c:pt idx="44">
                  <c:v>157185</c:v>
                </c:pt>
                <c:pt idx="45">
                  <c:v>184863</c:v>
                </c:pt>
                <c:pt idx="46">
                  <c:v>168744</c:v>
                </c:pt>
                <c:pt idx="47">
                  <c:v>206957</c:v>
                </c:pt>
                <c:pt idx="48">
                  <c:v>171391</c:v>
                </c:pt>
                <c:pt idx="49">
                  <c:v>159468</c:v>
                </c:pt>
                <c:pt idx="50">
                  <c:v>129504</c:v>
                </c:pt>
                <c:pt idx="51">
                  <c:v>214275</c:v>
                </c:pt>
                <c:pt idx="52">
                  <c:v>154352</c:v>
                </c:pt>
                <c:pt idx="53">
                  <c:v>156775</c:v>
                </c:pt>
                <c:pt idx="54">
                  <c:v>150403</c:v>
                </c:pt>
                <c:pt idx="55">
                  <c:v>200600</c:v>
                </c:pt>
                <c:pt idx="56">
                  <c:v>175745</c:v>
                </c:pt>
                <c:pt idx="57">
                  <c:v>199414</c:v>
                </c:pt>
                <c:pt idx="58">
                  <c:v>155406</c:v>
                </c:pt>
                <c:pt idx="59">
                  <c:v>163059.443</c:v>
                </c:pt>
                <c:pt idx="60">
                  <c:v>142851</c:v>
                </c:pt>
                <c:pt idx="61">
                  <c:v>225554</c:v>
                </c:pt>
                <c:pt idx="62">
                  <c:v>180542</c:v>
                </c:pt>
                <c:pt idx="63">
                  <c:v>137403</c:v>
                </c:pt>
                <c:pt idx="64">
                  <c:v>172759</c:v>
                </c:pt>
                <c:pt idx="65">
                  <c:v>127166</c:v>
                </c:pt>
                <c:pt idx="66">
                  <c:v>135526</c:v>
                </c:pt>
                <c:pt idx="67">
                  <c:v>169580</c:v>
                </c:pt>
                <c:pt idx="68">
                  <c:v>137673</c:v>
                </c:pt>
                <c:pt idx="69">
                  <c:v>204980</c:v>
                </c:pt>
                <c:pt idx="70">
                  <c:v>161540</c:v>
                </c:pt>
                <c:pt idx="71">
                  <c:v>146907</c:v>
                </c:pt>
                <c:pt idx="72">
                  <c:v>194281</c:v>
                </c:pt>
                <c:pt idx="73">
                  <c:v>174979</c:v>
                </c:pt>
                <c:pt idx="74">
                  <c:v>130684</c:v>
                </c:pt>
                <c:pt idx="75">
                  <c:v>139486</c:v>
                </c:pt>
                <c:pt idx="76">
                  <c:v>252579</c:v>
                </c:pt>
                <c:pt idx="77">
                  <c:v>166183</c:v>
                </c:pt>
                <c:pt idx="78">
                  <c:v>170003</c:v>
                </c:pt>
                <c:pt idx="79">
                  <c:v>158247</c:v>
                </c:pt>
                <c:pt idx="80">
                  <c:v>209044</c:v>
                </c:pt>
                <c:pt idx="81">
                  <c:v>169808</c:v>
                </c:pt>
                <c:pt idx="82">
                  <c:v>99512</c:v>
                </c:pt>
                <c:pt idx="83">
                  <c:v>90226</c:v>
                </c:pt>
                <c:pt idx="84">
                  <c:v>119926</c:v>
                </c:pt>
                <c:pt idx="85">
                  <c:v>95050</c:v>
                </c:pt>
                <c:pt idx="86">
                  <c:v>156821</c:v>
                </c:pt>
                <c:pt idx="87">
                  <c:v>119885</c:v>
                </c:pt>
                <c:pt idx="88">
                  <c:v>64172</c:v>
                </c:pt>
                <c:pt idx="89">
                  <c:v>85086</c:v>
                </c:pt>
                <c:pt idx="90">
                  <c:v>46677</c:v>
                </c:pt>
                <c:pt idx="91">
                  <c:v>56071</c:v>
                </c:pt>
                <c:pt idx="92">
                  <c:v>31766</c:v>
                </c:pt>
                <c:pt idx="93">
                  <c:v>47728</c:v>
                </c:pt>
                <c:pt idx="94">
                  <c:v>67279</c:v>
                </c:pt>
                <c:pt idx="95">
                  <c:v>63512</c:v>
                </c:pt>
                <c:pt idx="96">
                  <c:v>71990</c:v>
                </c:pt>
                <c:pt idx="97">
                  <c:v>93621</c:v>
                </c:pt>
                <c:pt idx="98">
                  <c:v>106847</c:v>
                </c:pt>
                <c:pt idx="99">
                  <c:v>123974</c:v>
                </c:pt>
                <c:pt idx="100">
                  <c:v>134564</c:v>
                </c:pt>
                <c:pt idx="101">
                  <c:v>136951</c:v>
                </c:pt>
                <c:pt idx="102">
                  <c:v>140850</c:v>
                </c:pt>
                <c:pt idx="103">
                  <c:v>137129</c:v>
                </c:pt>
                <c:pt idx="104">
                  <c:v>136878</c:v>
                </c:pt>
                <c:pt idx="105">
                  <c:v>175561</c:v>
                </c:pt>
                <c:pt idx="106">
                  <c:v>140318</c:v>
                </c:pt>
                <c:pt idx="107">
                  <c:v>148975</c:v>
                </c:pt>
                <c:pt idx="108">
                  <c:v>133955</c:v>
                </c:pt>
                <c:pt idx="109">
                  <c:v>143435</c:v>
                </c:pt>
                <c:pt idx="110">
                  <c:v>136087</c:v>
                </c:pt>
                <c:pt idx="111">
                  <c:v>159006</c:v>
                </c:pt>
                <c:pt idx="112">
                  <c:v>158499</c:v>
                </c:pt>
                <c:pt idx="113">
                  <c:v>141188</c:v>
                </c:pt>
                <c:pt idx="114">
                  <c:v>142015</c:v>
                </c:pt>
                <c:pt idx="115">
                  <c:v>164023</c:v>
                </c:pt>
                <c:pt idx="116">
                  <c:v>164467</c:v>
                </c:pt>
                <c:pt idx="117">
                  <c:v>174033</c:v>
                </c:pt>
                <c:pt idx="118">
                  <c:v>170027</c:v>
                </c:pt>
                <c:pt idx="119">
                  <c:v>160553</c:v>
                </c:pt>
                <c:pt idx="120">
                  <c:v>221133</c:v>
                </c:pt>
                <c:pt idx="121">
                  <c:v>177049</c:v>
                </c:pt>
                <c:pt idx="122">
                  <c:v>150708</c:v>
                </c:pt>
                <c:pt idx="123">
                  <c:v>151869</c:v>
                </c:pt>
                <c:pt idx="124">
                  <c:v>201169</c:v>
                </c:pt>
                <c:pt idx="125">
                  <c:v>181135</c:v>
                </c:pt>
                <c:pt idx="126">
                  <c:v>184169</c:v>
                </c:pt>
                <c:pt idx="127">
                  <c:v>176021</c:v>
                </c:pt>
                <c:pt idx="128">
                  <c:v>200503</c:v>
                </c:pt>
                <c:pt idx="129">
                  <c:v>164245</c:v>
                </c:pt>
                <c:pt idx="130">
                  <c:v>199590</c:v>
                </c:pt>
                <c:pt idx="131">
                  <c:v>163115</c:v>
                </c:pt>
                <c:pt idx="132">
                  <c:v>168470</c:v>
                </c:pt>
                <c:pt idx="133">
                  <c:v>214940</c:v>
                </c:pt>
                <c:pt idx="134">
                  <c:v>181535</c:v>
                </c:pt>
                <c:pt idx="135">
                  <c:v>188182</c:v>
                </c:pt>
                <c:pt idx="136">
                  <c:v>226847</c:v>
                </c:pt>
                <c:pt idx="137">
                  <c:v>174010</c:v>
                </c:pt>
                <c:pt idx="138">
                  <c:v>173022</c:v>
                </c:pt>
                <c:pt idx="139">
                  <c:v>198919</c:v>
                </c:pt>
                <c:pt idx="140">
                  <c:v>177343</c:v>
                </c:pt>
                <c:pt idx="141">
                  <c:v>160080</c:v>
                </c:pt>
                <c:pt idx="142">
                  <c:v>224555</c:v>
                </c:pt>
                <c:pt idx="143">
                  <c:v>181797</c:v>
                </c:pt>
                <c:pt idx="144">
                  <c:v>132465</c:v>
                </c:pt>
                <c:pt idx="145">
                  <c:v>174593</c:v>
                </c:pt>
                <c:pt idx="146">
                  <c:v>192020</c:v>
                </c:pt>
                <c:pt idx="147">
                  <c:v>145711</c:v>
                </c:pt>
                <c:pt idx="148">
                  <c:v>188411</c:v>
                </c:pt>
                <c:pt idx="149">
                  <c:v>156174</c:v>
                </c:pt>
                <c:pt idx="150">
                  <c:v>164492</c:v>
                </c:pt>
                <c:pt idx="151">
                  <c:v>187798</c:v>
                </c:pt>
                <c:pt idx="152">
                  <c:v>166543</c:v>
                </c:pt>
                <c:pt idx="153">
                  <c:v>139600</c:v>
                </c:pt>
                <c:pt idx="154">
                  <c:v>204360</c:v>
                </c:pt>
                <c:pt idx="155">
                  <c:v>161046</c:v>
                </c:pt>
                <c:pt idx="156">
                  <c:v>169846</c:v>
                </c:pt>
                <c:pt idx="157">
                  <c:v>120069</c:v>
                </c:pt>
                <c:pt idx="158">
                  <c:v>139914</c:v>
                </c:pt>
                <c:pt idx="159">
                  <c:v>200993</c:v>
                </c:pt>
                <c:pt idx="160">
                  <c:v>191263</c:v>
                </c:pt>
                <c:pt idx="161">
                  <c:v>187514</c:v>
                </c:pt>
                <c:pt idx="162">
                  <c:v>188045</c:v>
                </c:pt>
                <c:pt idx="163">
                  <c:v>171504</c:v>
                </c:pt>
                <c:pt idx="164">
                  <c:v>126696</c:v>
                </c:pt>
                <c:pt idx="165">
                  <c:v>172441</c:v>
                </c:pt>
                <c:pt idx="166">
                  <c:v>211315</c:v>
                </c:pt>
                <c:pt idx="167">
                  <c:v>252330</c:v>
                </c:pt>
                <c:pt idx="168">
                  <c:v>171254</c:v>
                </c:pt>
                <c:pt idx="169">
                  <c:v>219246</c:v>
                </c:pt>
                <c:pt idx="170">
                  <c:v>260986</c:v>
                </c:pt>
                <c:pt idx="171">
                  <c:v>262675</c:v>
                </c:pt>
                <c:pt idx="172">
                  <c:v>230159</c:v>
                </c:pt>
                <c:pt idx="173">
                  <c:v>187339</c:v>
                </c:pt>
                <c:pt idx="174">
                  <c:v>190134</c:v>
                </c:pt>
                <c:pt idx="175">
                  <c:v>253006</c:v>
                </c:pt>
                <c:pt idx="176">
                  <c:v>230621</c:v>
                </c:pt>
                <c:pt idx="177">
                  <c:v>202890</c:v>
                </c:pt>
                <c:pt idx="178">
                  <c:v>232824</c:v>
                </c:pt>
                <c:pt idx="179">
                  <c:v>206559</c:v>
                </c:pt>
                <c:pt idx="180">
                  <c:v>170991</c:v>
                </c:pt>
                <c:pt idx="181">
                  <c:v>159783</c:v>
                </c:pt>
                <c:pt idx="182">
                  <c:v>195887</c:v>
                </c:pt>
                <c:pt idx="183">
                  <c:v>296295</c:v>
                </c:pt>
                <c:pt idx="184">
                  <c:v>184537</c:v>
                </c:pt>
                <c:pt idx="185">
                  <c:v>190880</c:v>
                </c:pt>
                <c:pt idx="186">
                  <c:v>261000</c:v>
                </c:pt>
                <c:pt idx="187">
                  <c:v>276236</c:v>
                </c:pt>
                <c:pt idx="188">
                  <c:v>207372</c:v>
                </c:pt>
                <c:pt idx="189">
                  <c:v>167343</c:v>
                </c:pt>
                <c:pt idx="190">
                  <c:v>166446</c:v>
                </c:pt>
                <c:pt idx="191">
                  <c:v>270217</c:v>
                </c:pt>
                <c:pt idx="192">
                  <c:v>230057</c:v>
                </c:pt>
                <c:pt idx="193">
                  <c:v>150107</c:v>
                </c:pt>
                <c:pt idx="194">
                  <c:v>160669</c:v>
                </c:pt>
                <c:pt idx="195">
                  <c:v>197352</c:v>
                </c:pt>
                <c:pt idx="196">
                  <c:v>229768</c:v>
                </c:pt>
                <c:pt idx="197">
                  <c:v>239938</c:v>
                </c:pt>
                <c:pt idx="198">
                  <c:v>183851</c:v>
                </c:pt>
                <c:pt idx="199">
                  <c:v>138131</c:v>
                </c:pt>
                <c:pt idx="200">
                  <c:v>182738</c:v>
                </c:pt>
                <c:pt idx="201">
                  <c:v>155896</c:v>
                </c:pt>
                <c:pt idx="202">
                  <c:v>170712</c:v>
                </c:pt>
                <c:pt idx="203">
                  <c:v>151452</c:v>
                </c:pt>
                <c:pt idx="204">
                  <c:v>184405</c:v>
                </c:pt>
                <c:pt idx="205">
                  <c:v>210986</c:v>
                </c:pt>
                <c:pt idx="206">
                  <c:v>197719</c:v>
                </c:pt>
                <c:pt idx="207">
                  <c:v>182279</c:v>
                </c:pt>
                <c:pt idx="208">
                  <c:v>136231</c:v>
                </c:pt>
                <c:pt idx="209">
                  <c:v>225872</c:v>
                </c:pt>
                <c:pt idx="210">
                  <c:v>139035</c:v>
                </c:pt>
                <c:pt idx="211">
                  <c:v>159238</c:v>
                </c:pt>
                <c:pt idx="212">
                  <c:v>174984</c:v>
                </c:pt>
                <c:pt idx="213">
                  <c:v>183264</c:v>
                </c:pt>
                <c:pt idx="214">
                  <c:v>150866</c:v>
                </c:pt>
                <c:pt idx="215">
                  <c:v>141897</c:v>
                </c:pt>
                <c:pt idx="216">
                  <c:v>175902</c:v>
                </c:pt>
                <c:pt idx="217">
                  <c:v>180972</c:v>
                </c:pt>
                <c:pt idx="218">
                  <c:v>194103</c:v>
                </c:pt>
                <c:pt idx="219">
                  <c:v>163935</c:v>
                </c:pt>
                <c:pt idx="220">
                  <c:v>185139</c:v>
                </c:pt>
                <c:pt idx="221">
                  <c:v>193529</c:v>
                </c:pt>
                <c:pt idx="222">
                  <c:v>188169</c:v>
                </c:pt>
                <c:pt idx="223">
                  <c:v>184514</c:v>
                </c:pt>
                <c:pt idx="224">
                  <c:v>226898</c:v>
                </c:pt>
                <c:pt idx="225">
                  <c:v>172661</c:v>
                </c:pt>
                <c:pt idx="226">
                  <c:v>184960</c:v>
                </c:pt>
                <c:pt idx="227">
                  <c:v>191769</c:v>
                </c:pt>
                <c:pt idx="228">
                  <c:v>180316</c:v>
                </c:pt>
                <c:pt idx="229">
                  <c:v>239296</c:v>
                </c:pt>
                <c:pt idx="230">
                  <c:v>217755</c:v>
                </c:pt>
                <c:pt idx="231">
                  <c:v>262055</c:v>
                </c:pt>
                <c:pt idx="232">
                  <c:v>170203</c:v>
                </c:pt>
                <c:pt idx="233">
                  <c:v>160014</c:v>
                </c:pt>
                <c:pt idx="234">
                  <c:v>176262</c:v>
                </c:pt>
                <c:pt idx="235">
                  <c:v>152159</c:v>
                </c:pt>
                <c:pt idx="236">
                  <c:v>193481</c:v>
                </c:pt>
                <c:pt idx="237">
                  <c:v>211089</c:v>
                </c:pt>
                <c:pt idx="238">
                  <c:v>162640</c:v>
                </c:pt>
                <c:pt idx="239">
                  <c:v>222716</c:v>
                </c:pt>
                <c:pt idx="240">
                  <c:v>180938</c:v>
                </c:pt>
                <c:pt idx="241">
                  <c:v>160954</c:v>
                </c:pt>
                <c:pt idx="242">
                  <c:v>201128</c:v>
                </c:pt>
                <c:pt idx="243">
                  <c:v>190820</c:v>
                </c:pt>
                <c:pt idx="244">
                  <c:v>158132</c:v>
                </c:pt>
                <c:pt idx="245">
                  <c:v>200900</c:v>
                </c:pt>
                <c:pt idx="246">
                  <c:v>253327</c:v>
                </c:pt>
                <c:pt idx="247">
                  <c:v>227218</c:v>
                </c:pt>
                <c:pt idx="248">
                  <c:v>221993</c:v>
                </c:pt>
                <c:pt idx="249">
                  <c:v>203238</c:v>
                </c:pt>
                <c:pt idx="250">
                  <c:v>162137</c:v>
                </c:pt>
                <c:pt idx="251">
                  <c:v>207535</c:v>
                </c:pt>
                <c:pt idx="252">
                  <c:v>224847</c:v>
                </c:pt>
                <c:pt idx="253">
                  <c:v>155897</c:v>
                </c:pt>
                <c:pt idx="254">
                  <c:v>211207</c:v>
                </c:pt>
                <c:pt idx="255">
                  <c:v>191930</c:v>
                </c:pt>
                <c:pt idx="256">
                  <c:v>242468</c:v>
                </c:pt>
                <c:pt idx="257">
                  <c:v>237268</c:v>
                </c:pt>
                <c:pt idx="258">
                  <c:v>136633</c:v>
                </c:pt>
                <c:pt idx="259">
                  <c:v>180407</c:v>
                </c:pt>
                <c:pt idx="260">
                  <c:v>184026</c:v>
                </c:pt>
                <c:pt idx="261">
                  <c:v>193998</c:v>
                </c:pt>
                <c:pt idx="262">
                  <c:v>210556</c:v>
                </c:pt>
                <c:pt idx="263">
                  <c:v>137738</c:v>
                </c:pt>
                <c:pt idx="264">
                  <c:v>181026</c:v>
                </c:pt>
                <c:pt idx="265">
                  <c:v>164630</c:v>
                </c:pt>
                <c:pt idx="266">
                  <c:v>173080</c:v>
                </c:pt>
                <c:pt idx="267">
                  <c:v>159681</c:v>
                </c:pt>
                <c:pt idx="268">
                  <c:v>218511</c:v>
                </c:pt>
                <c:pt idx="269">
                  <c:v>212533</c:v>
                </c:pt>
                <c:pt idx="270">
                  <c:v>328575</c:v>
                </c:pt>
                <c:pt idx="271">
                  <c:v>287509</c:v>
                </c:pt>
                <c:pt idx="272">
                  <c:v>280522</c:v>
                </c:pt>
                <c:pt idx="273">
                  <c:v>321562</c:v>
                </c:pt>
                <c:pt idx="274">
                  <c:v>204119</c:v>
                </c:pt>
                <c:pt idx="275">
                  <c:v>291620</c:v>
                </c:pt>
                <c:pt idx="276">
                  <c:v>239344</c:v>
                </c:pt>
                <c:pt idx="277">
                  <c:v>258437</c:v>
                </c:pt>
                <c:pt idx="278">
                  <c:v>249779</c:v>
                </c:pt>
                <c:pt idx="279">
                  <c:v>226074</c:v>
                </c:pt>
                <c:pt idx="280">
                  <c:v>307636</c:v>
                </c:pt>
                <c:pt idx="281">
                  <c:v>266652</c:v>
                </c:pt>
                <c:pt idx="282">
                  <c:v>248862</c:v>
                </c:pt>
                <c:pt idx="283">
                  <c:v>286756</c:v>
                </c:pt>
                <c:pt idx="284">
                  <c:v>255202</c:v>
                </c:pt>
                <c:pt idx="285">
                  <c:v>241148</c:v>
                </c:pt>
                <c:pt idx="286">
                  <c:v>233370</c:v>
                </c:pt>
                <c:pt idx="287">
                  <c:v>219217</c:v>
                </c:pt>
                <c:pt idx="288">
                  <c:v>320508</c:v>
                </c:pt>
                <c:pt idx="289">
                  <c:v>212429</c:v>
                </c:pt>
                <c:pt idx="290">
                  <c:v>238015</c:v>
                </c:pt>
                <c:pt idx="291">
                  <c:v>253123</c:v>
                </c:pt>
                <c:pt idx="292">
                  <c:v>243413</c:v>
                </c:pt>
                <c:pt idx="293">
                  <c:v>295484</c:v>
                </c:pt>
                <c:pt idx="294">
                  <c:v>288508</c:v>
                </c:pt>
                <c:pt idx="295">
                  <c:v>350676</c:v>
                </c:pt>
                <c:pt idx="296">
                  <c:v>222700</c:v>
                </c:pt>
                <c:pt idx="297">
                  <c:v>236431</c:v>
                </c:pt>
                <c:pt idx="298">
                  <c:v>289660</c:v>
                </c:pt>
                <c:pt idx="299">
                  <c:v>293231</c:v>
                </c:pt>
                <c:pt idx="300">
                  <c:v>229750</c:v>
                </c:pt>
                <c:pt idx="301">
                  <c:v>287639</c:v>
                </c:pt>
                <c:pt idx="302">
                  <c:v>206128</c:v>
                </c:pt>
                <c:pt idx="303">
                  <c:v>214585</c:v>
                </c:pt>
                <c:pt idx="304">
                  <c:v>196543</c:v>
                </c:pt>
                <c:pt idx="305">
                  <c:v>201454</c:v>
                </c:pt>
                <c:pt idx="306">
                  <c:v>211348</c:v>
                </c:pt>
                <c:pt idx="307">
                  <c:v>169534</c:v>
                </c:pt>
                <c:pt idx="308">
                  <c:v>253387</c:v>
                </c:pt>
                <c:pt idx="309">
                  <c:v>160804</c:v>
                </c:pt>
                <c:pt idx="310">
                  <c:v>240984</c:v>
                </c:pt>
                <c:pt idx="311">
                  <c:v>164316</c:v>
                </c:pt>
                <c:pt idx="312">
                  <c:v>156586</c:v>
                </c:pt>
                <c:pt idx="313">
                  <c:v>183858</c:v>
                </c:pt>
                <c:pt idx="314">
                  <c:v>158605</c:v>
                </c:pt>
                <c:pt idx="315">
                  <c:v>147499</c:v>
                </c:pt>
                <c:pt idx="316">
                  <c:v>179875</c:v>
                </c:pt>
                <c:pt idx="317">
                  <c:v>196876</c:v>
                </c:pt>
                <c:pt idx="318">
                  <c:v>121448</c:v>
                </c:pt>
                <c:pt idx="319">
                  <c:v>87982</c:v>
                </c:pt>
                <c:pt idx="320">
                  <c:v>132342</c:v>
                </c:pt>
                <c:pt idx="321">
                  <c:v>86225</c:v>
                </c:pt>
                <c:pt idx="322">
                  <c:v>75899</c:v>
                </c:pt>
                <c:pt idx="323">
                  <c:v>101029</c:v>
                </c:pt>
                <c:pt idx="324">
                  <c:v>7502</c:v>
                </c:pt>
                <c:pt idx="325">
                  <c:v>12414</c:v>
                </c:pt>
                <c:pt idx="326">
                  <c:v>18345</c:v>
                </c:pt>
                <c:pt idx="327">
                  <c:v>31351</c:v>
                </c:pt>
                <c:pt idx="328">
                  <c:v>24185</c:v>
                </c:pt>
                <c:pt idx="329">
                  <c:v>33890</c:v>
                </c:pt>
                <c:pt idx="330">
                  <c:v>45630</c:v>
                </c:pt>
                <c:pt idx="331">
                  <c:v>61128</c:v>
                </c:pt>
                <c:pt idx="332">
                  <c:v>65772</c:v>
                </c:pt>
                <c:pt idx="333">
                  <c:v>81532</c:v>
                </c:pt>
                <c:pt idx="334">
                  <c:v>84335</c:v>
                </c:pt>
                <c:pt idx="335">
                  <c:v>105053</c:v>
                </c:pt>
                <c:pt idx="336">
                  <c:v>104476</c:v>
                </c:pt>
                <c:pt idx="337">
                  <c:v>111295</c:v>
                </c:pt>
                <c:pt idx="338">
                  <c:v>147550</c:v>
                </c:pt>
                <c:pt idx="339">
                  <c:v>163003</c:v>
                </c:pt>
                <c:pt idx="340">
                  <c:v>127382</c:v>
                </c:pt>
                <c:pt idx="341">
                  <c:v>127765</c:v>
                </c:pt>
                <c:pt idx="342">
                  <c:v>133357</c:v>
                </c:pt>
                <c:pt idx="343">
                  <c:v>149023</c:v>
                </c:pt>
                <c:pt idx="344">
                  <c:v>155217</c:v>
                </c:pt>
                <c:pt idx="345">
                  <c:v>175332</c:v>
                </c:pt>
                <c:pt idx="346">
                  <c:v>148070</c:v>
                </c:pt>
                <c:pt idx="347">
                  <c:v>185625</c:v>
                </c:pt>
                <c:pt idx="348">
                  <c:v>227437</c:v>
                </c:pt>
                <c:pt idx="349">
                  <c:v>180874</c:v>
                </c:pt>
                <c:pt idx="350">
                  <c:v>181214</c:v>
                </c:pt>
                <c:pt idx="351">
                  <c:v>156157</c:v>
                </c:pt>
                <c:pt idx="352">
                  <c:v>180303</c:v>
                </c:pt>
                <c:pt idx="353">
                  <c:v>190031</c:v>
                </c:pt>
                <c:pt idx="354">
                  <c:v>158858</c:v>
                </c:pt>
                <c:pt idx="355">
                  <c:v>154408</c:v>
                </c:pt>
                <c:pt idx="356">
                  <c:v>179922</c:v>
                </c:pt>
                <c:pt idx="357">
                  <c:v>291635</c:v>
                </c:pt>
                <c:pt idx="358">
                  <c:v>206851</c:v>
                </c:pt>
                <c:pt idx="359">
                  <c:v>194983</c:v>
                </c:pt>
                <c:pt idx="360">
                  <c:v>222272</c:v>
                </c:pt>
                <c:pt idx="361">
                  <c:v>229933</c:v>
                </c:pt>
                <c:pt idx="362">
                  <c:v>194367</c:v>
                </c:pt>
                <c:pt idx="363">
                  <c:v>196454</c:v>
                </c:pt>
                <c:pt idx="364">
                  <c:v>243419</c:v>
                </c:pt>
                <c:pt idx="365">
                  <c:v>236692</c:v>
                </c:pt>
                <c:pt idx="366">
                  <c:v>204126</c:v>
                </c:pt>
                <c:pt idx="367">
                  <c:v>274890</c:v>
                </c:pt>
                <c:pt idx="368">
                  <c:v>217343</c:v>
                </c:pt>
                <c:pt idx="369">
                  <c:v>168650</c:v>
                </c:pt>
                <c:pt idx="370">
                  <c:v>195549</c:v>
                </c:pt>
                <c:pt idx="371">
                  <c:v>178113</c:v>
                </c:pt>
                <c:pt idx="372">
                  <c:v>206891</c:v>
                </c:pt>
                <c:pt idx="373">
                  <c:v>196881</c:v>
                </c:pt>
                <c:pt idx="374">
                  <c:v>197108</c:v>
                </c:pt>
                <c:pt idx="375">
                  <c:v>157308</c:v>
                </c:pt>
                <c:pt idx="376">
                  <c:v>176602</c:v>
                </c:pt>
                <c:pt idx="377">
                  <c:v>181373</c:v>
                </c:pt>
                <c:pt idx="378">
                  <c:v>209330</c:v>
                </c:pt>
                <c:pt idx="379">
                  <c:v>211455</c:v>
                </c:pt>
                <c:pt idx="380">
                  <c:v>204864</c:v>
                </c:pt>
                <c:pt idx="381">
                  <c:v>253780</c:v>
                </c:pt>
                <c:pt idx="382">
                  <c:v>256277</c:v>
                </c:pt>
                <c:pt idx="383">
                  <c:v>216126</c:v>
                </c:pt>
                <c:pt idx="384">
                  <c:v>212063</c:v>
                </c:pt>
                <c:pt idx="385">
                  <c:v>196262</c:v>
                </c:pt>
                <c:pt idx="386">
                  <c:v>198682</c:v>
                </c:pt>
                <c:pt idx="387">
                  <c:v>304896</c:v>
                </c:pt>
                <c:pt idx="388">
                  <c:v>270925</c:v>
                </c:pt>
                <c:pt idx="389">
                  <c:v>217471</c:v>
                </c:pt>
                <c:pt idx="390">
                  <c:v>260719</c:v>
                </c:pt>
                <c:pt idx="391">
                  <c:v>228195</c:v>
                </c:pt>
                <c:pt idx="392">
                  <c:v>290308</c:v>
                </c:pt>
                <c:pt idx="393">
                  <c:v>248644</c:v>
                </c:pt>
                <c:pt idx="394">
                  <c:v>234037</c:v>
                </c:pt>
                <c:pt idx="395">
                  <c:v>269721</c:v>
                </c:pt>
                <c:pt idx="396">
                  <c:v>240789</c:v>
                </c:pt>
                <c:pt idx="397">
                  <c:v>245053</c:v>
                </c:pt>
                <c:pt idx="398">
                  <c:v>237415</c:v>
                </c:pt>
                <c:pt idx="399">
                  <c:v>219670</c:v>
                </c:pt>
                <c:pt idx="400">
                  <c:v>260707</c:v>
                </c:pt>
                <c:pt idx="401">
                  <c:v>220825</c:v>
                </c:pt>
                <c:pt idx="402">
                  <c:v>245718</c:v>
                </c:pt>
                <c:pt idx="403">
                  <c:v>254983</c:v>
                </c:pt>
                <c:pt idx="404">
                  <c:v>203398</c:v>
                </c:pt>
                <c:pt idx="405">
                  <c:v>197931</c:v>
                </c:pt>
                <c:pt idx="406">
                  <c:v>208671</c:v>
                </c:pt>
                <c:pt idx="407">
                  <c:v>256564</c:v>
                </c:pt>
                <c:pt idx="408">
                  <c:v>258244</c:v>
                </c:pt>
                <c:pt idx="409">
                  <c:v>347683</c:v>
                </c:pt>
                <c:pt idx="410">
                  <c:v>179735</c:v>
                </c:pt>
                <c:pt idx="411">
                  <c:v>247345</c:v>
                </c:pt>
                <c:pt idx="412">
                  <c:v>274309</c:v>
                </c:pt>
                <c:pt idx="413">
                  <c:v>264137</c:v>
                </c:pt>
                <c:pt idx="414">
                  <c:v>241896</c:v>
                </c:pt>
                <c:pt idx="415">
                  <c:v>248484</c:v>
                </c:pt>
                <c:pt idx="416">
                  <c:v>217998</c:v>
                </c:pt>
                <c:pt idx="417">
                  <c:v>228569</c:v>
                </c:pt>
                <c:pt idx="418">
                  <c:v>213102</c:v>
                </c:pt>
                <c:pt idx="419">
                  <c:v>236952</c:v>
                </c:pt>
                <c:pt idx="420">
                  <c:v>212218</c:v>
                </c:pt>
                <c:pt idx="421">
                  <c:v>187194</c:v>
                </c:pt>
                <c:pt idx="422">
                  <c:v>186694</c:v>
                </c:pt>
                <c:pt idx="423">
                  <c:v>257236</c:v>
                </c:pt>
                <c:pt idx="424">
                  <c:v>266295</c:v>
                </c:pt>
                <c:pt idx="425">
                  <c:v>193856</c:v>
                </c:pt>
                <c:pt idx="426">
                  <c:v>196256</c:v>
                </c:pt>
                <c:pt idx="427">
                  <c:v>217823</c:v>
                </c:pt>
                <c:pt idx="428">
                  <c:v>245474</c:v>
                </c:pt>
                <c:pt idx="429">
                  <c:v>212924.68700000001</c:v>
                </c:pt>
                <c:pt idx="430">
                  <c:v>233131.00599999999</c:v>
                </c:pt>
                <c:pt idx="431">
                  <c:v>210828</c:v>
                </c:pt>
                <c:pt idx="432">
                  <c:v>210634</c:v>
                </c:pt>
                <c:pt idx="433">
                  <c:v>267903</c:v>
                </c:pt>
                <c:pt idx="434">
                  <c:v>243850</c:v>
                </c:pt>
                <c:pt idx="435">
                  <c:v>188609</c:v>
                </c:pt>
                <c:pt idx="436">
                  <c:v>196661</c:v>
                </c:pt>
                <c:pt idx="437">
                  <c:v>199142</c:v>
                </c:pt>
                <c:pt idx="438">
                  <c:v>242130</c:v>
                </c:pt>
                <c:pt idx="439">
                  <c:v>223043</c:v>
                </c:pt>
                <c:pt idx="440">
                  <c:v>183182</c:v>
                </c:pt>
                <c:pt idx="441">
                  <c:v>175150</c:v>
                </c:pt>
                <c:pt idx="442">
                  <c:v>221992</c:v>
                </c:pt>
                <c:pt idx="443">
                  <c:v>261801</c:v>
                </c:pt>
                <c:pt idx="444">
                  <c:v>232198</c:v>
                </c:pt>
                <c:pt idx="445">
                  <c:v>201378</c:v>
                </c:pt>
                <c:pt idx="446">
                  <c:v>192078</c:v>
                </c:pt>
                <c:pt idx="447">
                  <c:v>216729</c:v>
                </c:pt>
                <c:pt idx="448">
                  <c:v>227600</c:v>
                </c:pt>
                <c:pt idx="449">
                  <c:v>202524</c:v>
                </c:pt>
                <c:pt idx="450">
                  <c:v>220354</c:v>
                </c:pt>
                <c:pt idx="451">
                  <c:v>215243</c:v>
                </c:pt>
                <c:pt idx="452">
                  <c:v>204161</c:v>
                </c:pt>
                <c:pt idx="453">
                  <c:v>305432</c:v>
                </c:pt>
                <c:pt idx="454">
                  <c:v>209447</c:v>
                </c:pt>
                <c:pt idx="455">
                  <c:v>217832</c:v>
                </c:pt>
                <c:pt idx="456">
                  <c:v>240201</c:v>
                </c:pt>
                <c:pt idx="457">
                  <c:v>207504</c:v>
                </c:pt>
                <c:pt idx="458">
                  <c:v>193030</c:v>
                </c:pt>
                <c:pt idx="459">
                  <c:v>183352</c:v>
                </c:pt>
                <c:pt idx="460">
                  <c:v>209140.52299999999</c:v>
                </c:pt>
                <c:pt idx="461">
                  <c:v>224155</c:v>
                </c:pt>
                <c:pt idx="462">
                  <c:v>250944</c:v>
                </c:pt>
                <c:pt idx="463">
                  <c:v>196479.98499999999</c:v>
                </c:pt>
                <c:pt idx="464">
                  <c:v>208034</c:v>
                </c:pt>
                <c:pt idx="465">
                  <c:v>173484</c:v>
                </c:pt>
                <c:pt idx="466">
                  <c:v>185830</c:v>
                </c:pt>
                <c:pt idx="467">
                  <c:v>197027</c:v>
                </c:pt>
                <c:pt idx="468">
                  <c:v>254351</c:v>
                </c:pt>
                <c:pt idx="469">
                  <c:v>208595</c:v>
                </c:pt>
                <c:pt idx="470">
                  <c:v>221537</c:v>
                </c:pt>
                <c:pt idx="471">
                  <c:v>260507</c:v>
                </c:pt>
                <c:pt idx="472">
                  <c:v>255134</c:v>
                </c:pt>
                <c:pt idx="473">
                  <c:v>242354</c:v>
                </c:pt>
                <c:pt idx="474">
                  <c:v>260081</c:v>
                </c:pt>
                <c:pt idx="475">
                  <c:v>209965</c:v>
                </c:pt>
                <c:pt idx="476">
                  <c:v>196294</c:v>
                </c:pt>
                <c:pt idx="477">
                  <c:v>208876</c:v>
                </c:pt>
                <c:pt idx="478">
                  <c:v>176094</c:v>
                </c:pt>
                <c:pt idx="479">
                  <c:v>202148</c:v>
                </c:pt>
                <c:pt idx="480">
                  <c:v>213482</c:v>
                </c:pt>
                <c:pt idx="481">
                  <c:v>205508</c:v>
                </c:pt>
                <c:pt idx="482">
                  <c:v>200635</c:v>
                </c:pt>
                <c:pt idx="483">
                  <c:v>244688</c:v>
                </c:pt>
                <c:pt idx="484">
                  <c:v>203947</c:v>
                </c:pt>
                <c:pt idx="485">
                  <c:v>190715</c:v>
                </c:pt>
                <c:pt idx="486">
                  <c:v>188966</c:v>
                </c:pt>
                <c:pt idx="487">
                  <c:v>188010</c:v>
                </c:pt>
                <c:pt idx="488">
                  <c:v>252109</c:v>
                </c:pt>
                <c:pt idx="489">
                  <c:v>190900</c:v>
                </c:pt>
                <c:pt idx="490">
                  <c:v>181491</c:v>
                </c:pt>
                <c:pt idx="491">
                  <c:v>214962</c:v>
                </c:pt>
                <c:pt idx="492">
                  <c:v>268472</c:v>
                </c:pt>
                <c:pt idx="493">
                  <c:v>193895</c:v>
                </c:pt>
                <c:pt idx="494">
                  <c:v>207783</c:v>
                </c:pt>
                <c:pt idx="495">
                  <c:v>215405</c:v>
                </c:pt>
                <c:pt idx="496">
                  <c:v>264725</c:v>
                </c:pt>
                <c:pt idx="497">
                  <c:v>272121</c:v>
                </c:pt>
                <c:pt idx="498">
                  <c:v>304314</c:v>
                </c:pt>
                <c:pt idx="499">
                  <c:v>224169</c:v>
                </c:pt>
                <c:pt idx="500">
                  <c:v>249661</c:v>
                </c:pt>
                <c:pt idx="501">
                  <c:v>215370</c:v>
                </c:pt>
                <c:pt idx="502">
                  <c:v>239907</c:v>
                </c:pt>
                <c:pt idx="503">
                  <c:v>216909</c:v>
                </c:pt>
                <c:pt idx="504">
                  <c:v>227629</c:v>
                </c:pt>
                <c:pt idx="505">
                  <c:v>205615</c:v>
                </c:pt>
                <c:pt idx="506">
                  <c:v>232261</c:v>
                </c:pt>
                <c:pt idx="507">
                  <c:v>309344</c:v>
                </c:pt>
                <c:pt idx="508">
                  <c:v>286423</c:v>
                </c:pt>
                <c:pt idx="509">
                  <c:v>227889</c:v>
                </c:pt>
                <c:pt idx="510">
                  <c:v>224909</c:v>
                </c:pt>
                <c:pt idx="511">
                  <c:v>223609</c:v>
                </c:pt>
                <c:pt idx="512">
                  <c:v>236964</c:v>
                </c:pt>
                <c:pt idx="513">
                  <c:v>208660</c:v>
                </c:pt>
                <c:pt idx="514">
                  <c:v>231511</c:v>
                </c:pt>
                <c:pt idx="515">
                  <c:v>266159</c:v>
                </c:pt>
                <c:pt idx="516">
                  <c:v>301752</c:v>
                </c:pt>
                <c:pt idx="517">
                  <c:v>253742</c:v>
                </c:pt>
                <c:pt idx="518">
                  <c:v>260013</c:v>
                </c:pt>
                <c:pt idx="519">
                  <c:v>239700</c:v>
                </c:pt>
                <c:pt idx="520">
                  <c:v>255098</c:v>
                </c:pt>
                <c:pt idx="521">
                  <c:v>214955</c:v>
                </c:pt>
                <c:pt idx="522">
                  <c:v>237426</c:v>
                </c:pt>
                <c:pt idx="523">
                  <c:v>201406</c:v>
                </c:pt>
                <c:pt idx="524">
                  <c:v>248782</c:v>
                </c:pt>
                <c:pt idx="525">
                  <c:v>208052</c:v>
                </c:pt>
                <c:pt idx="526">
                  <c:v>223406</c:v>
                </c:pt>
                <c:pt idx="527">
                  <c:v>226064</c:v>
                </c:pt>
                <c:pt idx="528">
                  <c:v>231737</c:v>
                </c:pt>
                <c:pt idx="529">
                  <c:v>208577</c:v>
                </c:pt>
                <c:pt idx="530">
                  <c:v>196145</c:v>
                </c:pt>
                <c:pt idx="531">
                  <c:v>288953</c:v>
                </c:pt>
                <c:pt idx="532">
                  <c:v>247891</c:v>
                </c:pt>
                <c:pt idx="533">
                  <c:v>260047</c:v>
                </c:pt>
                <c:pt idx="534">
                  <c:v>260590</c:v>
                </c:pt>
                <c:pt idx="535">
                  <c:v>242740</c:v>
                </c:pt>
                <c:pt idx="536">
                  <c:v>205268</c:v>
                </c:pt>
                <c:pt idx="537">
                  <c:v>275406</c:v>
                </c:pt>
                <c:pt idx="538">
                  <c:v>174588</c:v>
                </c:pt>
                <c:pt idx="539">
                  <c:v>188124</c:v>
                </c:pt>
                <c:pt idx="540">
                  <c:v>177493</c:v>
                </c:pt>
                <c:pt idx="541">
                  <c:v>194652</c:v>
                </c:pt>
                <c:pt idx="542">
                  <c:v>171379</c:v>
                </c:pt>
                <c:pt idx="543">
                  <c:v>220210</c:v>
                </c:pt>
                <c:pt idx="544">
                  <c:v>222179</c:v>
                </c:pt>
                <c:pt idx="545">
                  <c:v>178488</c:v>
                </c:pt>
                <c:pt idx="546">
                  <c:v>189795</c:v>
                </c:pt>
                <c:pt idx="547">
                  <c:v>147187</c:v>
                </c:pt>
                <c:pt idx="548">
                  <c:v>211665</c:v>
                </c:pt>
                <c:pt idx="549">
                  <c:v>165304</c:v>
                </c:pt>
                <c:pt idx="550">
                  <c:v>225603</c:v>
                </c:pt>
                <c:pt idx="551">
                  <c:v>201464.52600000001</c:v>
                </c:pt>
                <c:pt idx="552">
                  <c:v>143254</c:v>
                </c:pt>
                <c:pt idx="553">
                  <c:v>201068</c:v>
                </c:pt>
                <c:pt idx="554">
                  <c:v>161909</c:v>
                </c:pt>
                <c:pt idx="555">
                  <c:v>142354</c:v>
                </c:pt>
                <c:pt idx="556">
                  <c:v>111318</c:v>
                </c:pt>
                <c:pt idx="557">
                  <c:v>116295</c:v>
                </c:pt>
                <c:pt idx="558">
                  <c:v>109069</c:v>
                </c:pt>
                <c:pt idx="559">
                  <c:v>101581</c:v>
                </c:pt>
                <c:pt idx="560">
                  <c:v>144501</c:v>
                </c:pt>
                <c:pt idx="561">
                  <c:v>48350</c:v>
                </c:pt>
                <c:pt idx="562">
                  <c:v>52067</c:v>
                </c:pt>
                <c:pt idx="563">
                  <c:v>47142</c:v>
                </c:pt>
                <c:pt idx="564">
                  <c:v>57570</c:v>
                </c:pt>
                <c:pt idx="565">
                  <c:v>64470</c:v>
                </c:pt>
                <c:pt idx="566">
                  <c:v>45928</c:v>
                </c:pt>
                <c:pt idx="567">
                  <c:v>38712</c:v>
                </c:pt>
                <c:pt idx="568">
                  <c:v>15656</c:v>
                </c:pt>
                <c:pt idx="569">
                  <c:v>10219</c:v>
                </c:pt>
                <c:pt idx="570">
                  <c:v>9538</c:v>
                </c:pt>
                <c:pt idx="571">
                  <c:v>6835</c:v>
                </c:pt>
                <c:pt idx="572">
                  <c:v>4976</c:v>
                </c:pt>
                <c:pt idx="573">
                  <c:v>5560</c:v>
                </c:pt>
                <c:pt idx="574">
                  <c:v>5034</c:v>
                </c:pt>
                <c:pt idx="575">
                  <c:v>2278</c:v>
                </c:pt>
                <c:pt idx="576">
                  <c:v>14181</c:v>
                </c:pt>
                <c:pt idx="577">
                  <c:v>31141</c:v>
                </c:pt>
                <c:pt idx="578">
                  <c:v>36901</c:v>
                </c:pt>
                <c:pt idx="579">
                  <c:v>46990</c:v>
                </c:pt>
                <c:pt idx="580">
                  <c:v>63566</c:v>
                </c:pt>
                <c:pt idx="581">
                  <c:v>92655</c:v>
                </c:pt>
                <c:pt idx="582">
                  <c:v>98439</c:v>
                </c:pt>
                <c:pt idx="583">
                  <c:v>130966</c:v>
                </c:pt>
              </c:numCache>
            </c:numRef>
          </c:val>
          <c:smooth val="0"/>
          <c:extLst>
            <c:ext xmlns:c16="http://schemas.microsoft.com/office/drawing/2014/chart" uri="{C3380CC4-5D6E-409C-BE32-E72D297353CC}">
              <c16:uniqueId val="{00000000-64A1-4160-8025-7A89DEE1EA2D}"/>
            </c:ext>
          </c:extLst>
        </c:ser>
        <c:dLbls>
          <c:showLegendKey val="0"/>
          <c:showVal val="0"/>
          <c:showCatName val="0"/>
          <c:showSerName val="0"/>
          <c:showPercent val="0"/>
          <c:showBubbleSize val="0"/>
        </c:dLbls>
        <c:smooth val="0"/>
        <c:axId val="5144383"/>
        <c:axId val="1"/>
      </c:lineChart>
      <c:dateAx>
        <c:axId val="5144383"/>
        <c:scaling>
          <c:orientation val="minMax"/>
        </c:scaling>
        <c:delete val="0"/>
        <c:axPos val="b"/>
        <c:numFmt formatCode="yyyy\-mm\-dd"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
        <c:crosses val="autoZero"/>
        <c:auto val="1"/>
        <c:lblOffset val="100"/>
        <c:baseTimeUnit val="day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5144383"/>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t>钢材社会库存：万吨</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 (3)'!$B$3</c:f>
              <c:strCache>
                <c:ptCount val="1"/>
                <c:pt idx="0">
                  <c:v>在26城市基础上增加以下城市：大连、赤峰、包头、大同、晋城、临汾、运城、长治、银川</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'导出数据 (3)'!$A$4:$A$541</c:f>
              <c:numCache>
                <c:formatCode>yyyy\-mm\-dd</c:formatCode>
                <c:ptCount val="335"/>
                <c:pt idx="0">
                  <c:v>44736</c:v>
                </c:pt>
                <c:pt idx="1">
                  <c:v>44729</c:v>
                </c:pt>
                <c:pt idx="2">
                  <c:v>44722</c:v>
                </c:pt>
                <c:pt idx="3">
                  <c:v>44715</c:v>
                </c:pt>
                <c:pt idx="4">
                  <c:v>44708</c:v>
                </c:pt>
                <c:pt idx="5">
                  <c:v>44701</c:v>
                </c:pt>
                <c:pt idx="6">
                  <c:v>44694</c:v>
                </c:pt>
                <c:pt idx="7">
                  <c:v>44687</c:v>
                </c:pt>
                <c:pt idx="8">
                  <c:v>44680</c:v>
                </c:pt>
                <c:pt idx="9">
                  <c:v>44673</c:v>
                </c:pt>
                <c:pt idx="10">
                  <c:v>44666</c:v>
                </c:pt>
                <c:pt idx="11">
                  <c:v>44659</c:v>
                </c:pt>
                <c:pt idx="12">
                  <c:v>44652</c:v>
                </c:pt>
                <c:pt idx="13">
                  <c:v>44645</c:v>
                </c:pt>
                <c:pt idx="14">
                  <c:v>44638</c:v>
                </c:pt>
                <c:pt idx="15">
                  <c:v>44631</c:v>
                </c:pt>
                <c:pt idx="16">
                  <c:v>44624</c:v>
                </c:pt>
                <c:pt idx="17">
                  <c:v>44617</c:v>
                </c:pt>
                <c:pt idx="18">
                  <c:v>44610</c:v>
                </c:pt>
                <c:pt idx="19">
                  <c:v>44603</c:v>
                </c:pt>
                <c:pt idx="20">
                  <c:v>44596</c:v>
                </c:pt>
                <c:pt idx="21">
                  <c:v>44589</c:v>
                </c:pt>
                <c:pt idx="22">
                  <c:v>44582</c:v>
                </c:pt>
                <c:pt idx="23">
                  <c:v>44575</c:v>
                </c:pt>
                <c:pt idx="24">
                  <c:v>44568</c:v>
                </c:pt>
                <c:pt idx="25">
                  <c:v>44561</c:v>
                </c:pt>
                <c:pt idx="26">
                  <c:v>44554</c:v>
                </c:pt>
                <c:pt idx="27">
                  <c:v>44547</c:v>
                </c:pt>
                <c:pt idx="28">
                  <c:v>44540</c:v>
                </c:pt>
                <c:pt idx="29">
                  <c:v>44533</c:v>
                </c:pt>
                <c:pt idx="30">
                  <c:v>44526</c:v>
                </c:pt>
                <c:pt idx="31">
                  <c:v>44519</c:v>
                </c:pt>
                <c:pt idx="32">
                  <c:v>44512</c:v>
                </c:pt>
                <c:pt idx="33">
                  <c:v>44505</c:v>
                </c:pt>
                <c:pt idx="34">
                  <c:v>44498</c:v>
                </c:pt>
                <c:pt idx="35">
                  <c:v>44491</c:v>
                </c:pt>
                <c:pt idx="36">
                  <c:v>44484</c:v>
                </c:pt>
                <c:pt idx="37">
                  <c:v>44477</c:v>
                </c:pt>
                <c:pt idx="38">
                  <c:v>44470</c:v>
                </c:pt>
                <c:pt idx="39">
                  <c:v>44463</c:v>
                </c:pt>
                <c:pt idx="40">
                  <c:v>44456</c:v>
                </c:pt>
                <c:pt idx="41">
                  <c:v>44449</c:v>
                </c:pt>
                <c:pt idx="42">
                  <c:v>44442</c:v>
                </c:pt>
                <c:pt idx="43">
                  <c:v>44435</c:v>
                </c:pt>
                <c:pt idx="44">
                  <c:v>44428</c:v>
                </c:pt>
                <c:pt idx="45">
                  <c:v>44421</c:v>
                </c:pt>
                <c:pt idx="46">
                  <c:v>44414</c:v>
                </c:pt>
                <c:pt idx="47">
                  <c:v>44407</c:v>
                </c:pt>
                <c:pt idx="48">
                  <c:v>44400</c:v>
                </c:pt>
                <c:pt idx="49">
                  <c:v>44393</c:v>
                </c:pt>
                <c:pt idx="50">
                  <c:v>44386</c:v>
                </c:pt>
                <c:pt idx="51">
                  <c:v>44379</c:v>
                </c:pt>
                <c:pt idx="52">
                  <c:v>44372</c:v>
                </c:pt>
                <c:pt idx="53">
                  <c:v>44365</c:v>
                </c:pt>
                <c:pt idx="54">
                  <c:v>44358</c:v>
                </c:pt>
                <c:pt idx="55">
                  <c:v>44351</c:v>
                </c:pt>
                <c:pt idx="56">
                  <c:v>44344</c:v>
                </c:pt>
                <c:pt idx="57">
                  <c:v>44337</c:v>
                </c:pt>
                <c:pt idx="58">
                  <c:v>44330</c:v>
                </c:pt>
                <c:pt idx="59">
                  <c:v>44323</c:v>
                </c:pt>
                <c:pt idx="60">
                  <c:v>44316</c:v>
                </c:pt>
                <c:pt idx="61">
                  <c:v>44309</c:v>
                </c:pt>
                <c:pt idx="62">
                  <c:v>44302</c:v>
                </c:pt>
                <c:pt idx="63">
                  <c:v>44295</c:v>
                </c:pt>
                <c:pt idx="64">
                  <c:v>44288</c:v>
                </c:pt>
                <c:pt idx="65">
                  <c:v>44281</c:v>
                </c:pt>
                <c:pt idx="66">
                  <c:v>44274</c:v>
                </c:pt>
                <c:pt idx="67">
                  <c:v>44267</c:v>
                </c:pt>
                <c:pt idx="68">
                  <c:v>44260</c:v>
                </c:pt>
                <c:pt idx="69">
                  <c:v>44253</c:v>
                </c:pt>
                <c:pt idx="70">
                  <c:v>44246</c:v>
                </c:pt>
                <c:pt idx="71">
                  <c:v>44232</c:v>
                </c:pt>
                <c:pt idx="72">
                  <c:v>44225</c:v>
                </c:pt>
                <c:pt idx="73">
                  <c:v>44218</c:v>
                </c:pt>
                <c:pt idx="74">
                  <c:v>44211</c:v>
                </c:pt>
                <c:pt idx="75">
                  <c:v>44204</c:v>
                </c:pt>
                <c:pt idx="76">
                  <c:v>44197</c:v>
                </c:pt>
                <c:pt idx="77">
                  <c:v>44190</c:v>
                </c:pt>
                <c:pt idx="78">
                  <c:v>44183</c:v>
                </c:pt>
                <c:pt idx="79">
                  <c:v>44176</c:v>
                </c:pt>
                <c:pt idx="80">
                  <c:v>44169</c:v>
                </c:pt>
                <c:pt idx="81">
                  <c:v>44162</c:v>
                </c:pt>
                <c:pt idx="82">
                  <c:v>44155</c:v>
                </c:pt>
                <c:pt idx="83">
                  <c:v>44148</c:v>
                </c:pt>
                <c:pt idx="84">
                  <c:v>44141</c:v>
                </c:pt>
                <c:pt idx="85">
                  <c:v>44134</c:v>
                </c:pt>
                <c:pt idx="86">
                  <c:v>44127</c:v>
                </c:pt>
                <c:pt idx="87">
                  <c:v>44120</c:v>
                </c:pt>
                <c:pt idx="88">
                  <c:v>44113</c:v>
                </c:pt>
                <c:pt idx="89">
                  <c:v>44106</c:v>
                </c:pt>
                <c:pt idx="90">
                  <c:v>44099</c:v>
                </c:pt>
                <c:pt idx="91">
                  <c:v>44092</c:v>
                </c:pt>
                <c:pt idx="92">
                  <c:v>44085</c:v>
                </c:pt>
                <c:pt idx="93">
                  <c:v>44078</c:v>
                </c:pt>
                <c:pt idx="94">
                  <c:v>44071</c:v>
                </c:pt>
                <c:pt idx="95">
                  <c:v>44064</c:v>
                </c:pt>
                <c:pt idx="96">
                  <c:v>44057</c:v>
                </c:pt>
                <c:pt idx="97">
                  <c:v>44050</c:v>
                </c:pt>
                <c:pt idx="98">
                  <c:v>44043</c:v>
                </c:pt>
                <c:pt idx="99">
                  <c:v>44036</c:v>
                </c:pt>
                <c:pt idx="100">
                  <c:v>44029</c:v>
                </c:pt>
                <c:pt idx="101">
                  <c:v>44022</c:v>
                </c:pt>
                <c:pt idx="102">
                  <c:v>44015</c:v>
                </c:pt>
                <c:pt idx="103">
                  <c:v>44008</c:v>
                </c:pt>
                <c:pt idx="104">
                  <c:v>44001</c:v>
                </c:pt>
                <c:pt idx="105">
                  <c:v>43994</c:v>
                </c:pt>
                <c:pt idx="106">
                  <c:v>43987</c:v>
                </c:pt>
                <c:pt idx="107">
                  <c:v>43980</c:v>
                </c:pt>
                <c:pt idx="108">
                  <c:v>43973</c:v>
                </c:pt>
                <c:pt idx="109">
                  <c:v>43966</c:v>
                </c:pt>
                <c:pt idx="110">
                  <c:v>43959</c:v>
                </c:pt>
                <c:pt idx="111">
                  <c:v>43952</c:v>
                </c:pt>
                <c:pt idx="112">
                  <c:v>43945</c:v>
                </c:pt>
                <c:pt idx="113">
                  <c:v>43938</c:v>
                </c:pt>
                <c:pt idx="114">
                  <c:v>43931</c:v>
                </c:pt>
                <c:pt idx="115">
                  <c:v>43924</c:v>
                </c:pt>
                <c:pt idx="116">
                  <c:v>43917</c:v>
                </c:pt>
                <c:pt idx="117">
                  <c:v>43910</c:v>
                </c:pt>
                <c:pt idx="118">
                  <c:v>43903</c:v>
                </c:pt>
                <c:pt idx="119">
                  <c:v>43896</c:v>
                </c:pt>
                <c:pt idx="120">
                  <c:v>43889</c:v>
                </c:pt>
                <c:pt idx="121">
                  <c:v>43882</c:v>
                </c:pt>
                <c:pt idx="122">
                  <c:v>43875</c:v>
                </c:pt>
                <c:pt idx="123">
                  <c:v>43868</c:v>
                </c:pt>
                <c:pt idx="124">
                  <c:v>43861</c:v>
                </c:pt>
                <c:pt idx="125">
                  <c:v>43854</c:v>
                </c:pt>
                <c:pt idx="126">
                  <c:v>43847</c:v>
                </c:pt>
                <c:pt idx="127">
                  <c:v>43840</c:v>
                </c:pt>
                <c:pt idx="128">
                  <c:v>43833</c:v>
                </c:pt>
                <c:pt idx="129">
                  <c:v>43826</c:v>
                </c:pt>
                <c:pt idx="130">
                  <c:v>43819</c:v>
                </c:pt>
                <c:pt idx="131">
                  <c:v>43812</c:v>
                </c:pt>
                <c:pt idx="132">
                  <c:v>43805</c:v>
                </c:pt>
                <c:pt idx="133">
                  <c:v>43798</c:v>
                </c:pt>
                <c:pt idx="134">
                  <c:v>43791</c:v>
                </c:pt>
                <c:pt idx="135">
                  <c:v>43784</c:v>
                </c:pt>
                <c:pt idx="136">
                  <c:v>43777</c:v>
                </c:pt>
                <c:pt idx="137">
                  <c:v>43770</c:v>
                </c:pt>
                <c:pt idx="138">
                  <c:v>43763</c:v>
                </c:pt>
                <c:pt idx="139">
                  <c:v>43756</c:v>
                </c:pt>
                <c:pt idx="140">
                  <c:v>43749</c:v>
                </c:pt>
                <c:pt idx="141">
                  <c:v>43742</c:v>
                </c:pt>
                <c:pt idx="142">
                  <c:v>43735</c:v>
                </c:pt>
                <c:pt idx="143">
                  <c:v>43728</c:v>
                </c:pt>
                <c:pt idx="144">
                  <c:v>43721</c:v>
                </c:pt>
                <c:pt idx="145">
                  <c:v>43714</c:v>
                </c:pt>
                <c:pt idx="146">
                  <c:v>43707</c:v>
                </c:pt>
                <c:pt idx="147">
                  <c:v>43700</c:v>
                </c:pt>
                <c:pt idx="148">
                  <c:v>43693</c:v>
                </c:pt>
                <c:pt idx="149">
                  <c:v>43686</c:v>
                </c:pt>
                <c:pt idx="150">
                  <c:v>43679</c:v>
                </c:pt>
                <c:pt idx="151">
                  <c:v>43672</c:v>
                </c:pt>
                <c:pt idx="152">
                  <c:v>43665</c:v>
                </c:pt>
                <c:pt idx="153">
                  <c:v>43658</c:v>
                </c:pt>
                <c:pt idx="154">
                  <c:v>43651</c:v>
                </c:pt>
                <c:pt idx="155">
                  <c:v>43644</c:v>
                </c:pt>
                <c:pt idx="156">
                  <c:v>43637</c:v>
                </c:pt>
                <c:pt idx="157">
                  <c:v>43630</c:v>
                </c:pt>
                <c:pt idx="158">
                  <c:v>43623</c:v>
                </c:pt>
                <c:pt idx="159">
                  <c:v>43616</c:v>
                </c:pt>
                <c:pt idx="160">
                  <c:v>43609</c:v>
                </c:pt>
                <c:pt idx="161">
                  <c:v>43602</c:v>
                </c:pt>
                <c:pt idx="162">
                  <c:v>43595</c:v>
                </c:pt>
                <c:pt idx="163">
                  <c:v>43588</c:v>
                </c:pt>
                <c:pt idx="164">
                  <c:v>43581</c:v>
                </c:pt>
                <c:pt idx="165">
                  <c:v>43574</c:v>
                </c:pt>
                <c:pt idx="166">
                  <c:v>43567</c:v>
                </c:pt>
                <c:pt idx="167">
                  <c:v>43560</c:v>
                </c:pt>
                <c:pt idx="168">
                  <c:v>43553</c:v>
                </c:pt>
                <c:pt idx="169">
                  <c:v>43546</c:v>
                </c:pt>
                <c:pt idx="170">
                  <c:v>43539</c:v>
                </c:pt>
                <c:pt idx="171">
                  <c:v>43532</c:v>
                </c:pt>
                <c:pt idx="172">
                  <c:v>43525</c:v>
                </c:pt>
                <c:pt idx="173">
                  <c:v>43518</c:v>
                </c:pt>
                <c:pt idx="174">
                  <c:v>43511</c:v>
                </c:pt>
                <c:pt idx="175">
                  <c:v>43504</c:v>
                </c:pt>
                <c:pt idx="176">
                  <c:v>43497</c:v>
                </c:pt>
                <c:pt idx="177">
                  <c:v>43490</c:v>
                </c:pt>
                <c:pt idx="178">
                  <c:v>43483</c:v>
                </c:pt>
                <c:pt idx="179">
                  <c:v>43476</c:v>
                </c:pt>
                <c:pt idx="180">
                  <c:v>43469</c:v>
                </c:pt>
                <c:pt idx="181">
                  <c:v>43462</c:v>
                </c:pt>
                <c:pt idx="182">
                  <c:v>43455</c:v>
                </c:pt>
                <c:pt idx="183">
                  <c:v>43448</c:v>
                </c:pt>
                <c:pt idx="184">
                  <c:v>43441</c:v>
                </c:pt>
                <c:pt idx="185">
                  <c:v>43434</c:v>
                </c:pt>
                <c:pt idx="186">
                  <c:v>43427</c:v>
                </c:pt>
                <c:pt idx="187">
                  <c:v>43420</c:v>
                </c:pt>
                <c:pt idx="188">
                  <c:v>43413</c:v>
                </c:pt>
                <c:pt idx="189">
                  <c:v>43406</c:v>
                </c:pt>
                <c:pt idx="190">
                  <c:v>43399</c:v>
                </c:pt>
                <c:pt idx="191">
                  <c:v>43392</c:v>
                </c:pt>
                <c:pt idx="192">
                  <c:v>43385</c:v>
                </c:pt>
                <c:pt idx="193">
                  <c:v>43378</c:v>
                </c:pt>
                <c:pt idx="194">
                  <c:v>43371</c:v>
                </c:pt>
                <c:pt idx="195">
                  <c:v>43364</c:v>
                </c:pt>
                <c:pt idx="196">
                  <c:v>43357</c:v>
                </c:pt>
                <c:pt idx="197">
                  <c:v>43350</c:v>
                </c:pt>
                <c:pt idx="198">
                  <c:v>43343</c:v>
                </c:pt>
                <c:pt idx="199">
                  <c:v>43336</c:v>
                </c:pt>
                <c:pt idx="200">
                  <c:v>43329</c:v>
                </c:pt>
                <c:pt idx="201">
                  <c:v>43322</c:v>
                </c:pt>
                <c:pt idx="202">
                  <c:v>43315</c:v>
                </c:pt>
                <c:pt idx="203">
                  <c:v>43308</c:v>
                </c:pt>
                <c:pt idx="204">
                  <c:v>43301</c:v>
                </c:pt>
                <c:pt idx="205">
                  <c:v>43294</c:v>
                </c:pt>
                <c:pt idx="206">
                  <c:v>43287</c:v>
                </c:pt>
                <c:pt idx="207">
                  <c:v>43280</c:v>
                </c:pt>
                <c:pt idx="208">
                  <c:v>43273</c:v>
                </c:pt>
                <c:pt idx="209">
                  <c:v>43266</c:v>
                </c:pt>
                <c:pt idx="210">
                  <c:v>43259</c:v>
                </c:pt>
                <c:pt idx="211">
                  <c:v>43252</c:v>
                </c:pt>
                <c:pt idx="212">
                  <c:v>43245</c:v>
                </c:pt>
                <c:pt idx="213">
                  <c:v>43238</c:v>
                </c:pt>
                <c:pt idx="214">
                  <c:v>43231</c:v>
                </c:pt>
                <c:pt idx="215">
                  <c:v>43224</c:v>
                </c:pt>
                <c:pt idx="216">
                  <c:v>43217</c:v>
                </c:pt>
                <c:pt idx="217">
                  <c:v>43210</c:v>
                </c:pt>
                <c:pt idx="218">
                  <c:v>43203</c:v>
                </c:pt>
                <c:pt idx="219">
                  <c:v>43196</c:v>
                </c:pt>
                <c:pt idx="220">
                  <c:v>43189</c:v>
                </c:pt>
                <c:pt idx="221">
                  <c:v>43182</c:v>
                </c:pt>
                <c:pt idx="222">
                  <c:v>43175</c:v>
                </c:pt>
                <c:pt idx="223">
                  <c:v>43168</c:v>
                </c:pt>
                <c:pt idx="224">
                  <c:v>43161</c:v>
                </c:pt>
                <c:pt idx="225">
                  <c:v>43154</c:v>
                </c:pt>
                <c:pt idx="226">
                  <c:v>43140</c:v>
                </c:pt>
                <c:pt idx="227">
                  <c:v>43133</c:v>
                </c:pt>
                <c:pt idx="228">
                  <c:v>43126</c:v>
                </c:pt>
                <c:pt idx="229">
                  <c:v>43119</c:v>
                </c:pt>
                <c:pt idx="230">
                  <c:v>43112</c:v>
                </c:pt>
                <c:pt idx="231">
                  <c:v>43105</c:v>
                </c:pt>
                <c:pt idx="232">
                  <c:v>43098</c:v>
                </c:pt>
                <c:pt idx="233">
                  <c:v>43091</c:v>
                </c:pt>
                <c:pt idx="234">
                  <c:v>43084</c:v>
                </c:pt>
                <c:pt idx="235">
                  <c:v>43077</c:v>
                </c:pt>
                <c:pt idx="236">
                  <c:v>43070</c:v>
                </c:pt>
                <c:pt idx="237">
                  <c:v>43063</c:v>
                </c:pt>
                <c:pt idx="238">
                  <c:v>43056</c:v>
                </c:pt>
                <c:pt idx="239">
                  <c:v>43049</c:v>
                </c:pt>
                <c:pt idx="240">
                  <c:v>43042</c:v>
                </c:pt>
                <c:pt idx="241">
                  <c:v>43035</c:v>
                </c:pt>
                <c:pt idx="242">
                  <c:v>43028</c:v>
                </c:pt>
                <c:pt idx="243">
                  <c:v>43021</c:v>
                </c:pt>
                <c:pt idx="244">
                  <c:v>43014</c:v>
                </c:pt>
                <c:pt idx="245">
                  <c:v>43007</c:v>
                </c:pt>
                <c:pt idx="246">
                  <c:v>43000</c:v>
                </c:pt>
                <c:pt idx="247">
                  <c:v>42993</c:v>
                </c:pt>
                <c:pt idx="248">
                  <c:v>42986</c:v>
                </c:pt>
                <c:pt idx="249">
                  <c:v>42979</c:v>
                </c:pt>
                <c:pt idx="250">
                  <c:v>42972</c:v>
                </c:pt>
                <c:pt idx="251">
                  <c:v>42965</c:v>
                </c:pt>
                <c:pt idx="252">
                  <c:v>42958</c:v>
                </c:pt>
                <c:pt idx="253">
                  <c:v>42951</c:v>
                </c:pt>
                <c:pt idx="254">
                  <c:v>42944</c:v>
                </c:pt>
                <c:pt idx="255">
                  <c:v>42937</c:v>
                </c:pt>
                <c:pt idx="256">
                  <c:v>42930</c:v>
                </c:pt>
                <c:pt idx="257">
                  <c:v>42923</c:v>
                </c:pt>
                <c:pt idx="258">
                  <c:v>42916</c:v>
                </c:pt>
                <c:pt idx="259">
                  <c:v>42909</c:v>
                </c:pt>
                <c:pt idx="260">
                  <c:v>42902</c:v>
                </c:pt>
                <c:pt idx="261">
                  <c:v>42895</c:v>
                </c:pt>
                <c:pt idx="262">
                  <c:v>42888</c:v>
                </c:pt>
                <c:pt idx="263">
                  <c:v>42881</c:v>
                </c:pt>
                <c:pt idx="264">
                  <c:v>42874</c:v>
                </c:pt>
                <c:pt idx="265">
                  <c:v>42867</c:v>
                </c:pt>
                <c:pt idx="266">
                  <c:v>42860</c:v>
                </c:pt>
                <c:pt idx="267">
                  <c:v>42853</c:v>
                </c:pt>
                <c:pt idx="268">
                  <c:v>42846</c:v>
                </c:pt>
                <c:pt idx="269">
                  <c:v>42839</c:v>
                </c:pt>
                <c:pt idx="270">
                  <c:v>42832</c:v>
                </c:pt>
                <c:pt idx="271">
                  <c:v>42825</c:v>
                </c:pt>
                <c:pt idx="272">
                  <c:v>42818</c:v>
                </c:pt>
                <c:pt idx="273">
                  <c:v>42811</c:v>
                </c:pt>
                <c:pt idx="274">
                  <c:v>42804</c:v>
                </c:pt>
                <c:pt idx="275">
                  <c:v>42797</c:v>
                </c:pt>
                <c:pt idx="276">
                  <c:v>42790</c:v>
                </c:pt>
                <c:pt idx="277">
                  <c:v>42783</c:v>
                </c:pt>
                <c:pt idx="278">
                  <c:v>42776</c:v>
                </c:pt>
                <c:pt idx="279">
                  <c:v>42769</c:v>
                </c:pt>
                <c:pt idx="280">
                  <c:v>42755</c:v>
                </c:pt>
                <c:pt idx="281">
                  <c:v>42748</c:v>
                </c:pt>
                <c:pt idx="282">
                  <c:v>42741</c:v>
                </c:pt>
                <c:pt idx="283">
                  <c:v>42734</c:v>
                </c:pt>
                <c:pt idx="284">
                  <c:v>42727</c:v>
                </c:pt>
                <c:pt idx="285">
                  <c:v>42720</c:v>
                </c:pt>
                <c:pt idx="286">
                  <c:v>42713</c:v>
                </c:pt>
                <c:pt idx="287">
                  <c:v>42706</c:v>
                </c:pt>
                <c:pt idx="288">
                  <c:v>42699</c:v>
                </c:pt>
                <c:pt idx="289">
                  <c:v>42692</c:v>
                </c:pt>
                <c:pt idx="290">
                  <c:v>42685</c:v>
                </c:pt>
                <c:pt idx="291">
                  <c:v>42678</c:v>
                </c:pt>
                <c:pt idx="292">
                  <c:v>42671</c:v>
                </c:pt>
                <c:pt idx="293">
                  <c:v>42664</c:v>
                </c:pt>
                <c:pt idx="294">
                  <c:v>42657</c:v>
                </c:pt>
                <c:pt idx="295">
                  <c:v>42650</c:v>
                </c:pt>
                <c:pt idx="296">
                  <c:v>42643</c:v>
                </c:pt>
                <c:pt idx="297">
                  <c:v>42636</c:v>
                </c:pt>
                <c:pt idx="298">
                  <c:v>42629</c:v>
                </c:pt>
                <c:pt idx="299">
                  <c:v>42622</c:v>
                </c:pt>
                <c:pt idx="300">
                  <c:v>42615</c:v>
                </c:pt>
                <c:pt idx="301">
                  <c:v>42608</c:v>
                </c:pt>
                <c:pt idx="302">
                  <c:v>42601</c:v>
                </c:pt>
                <c:pt idx="303">
                  <c:v>42594</c:v>
                </c:pt>
                <c:pt idx="304">
                  <c:v>42587</c:v>
                </c:pt>
                <c:pt idx="305">
                  <c:v>42580</c:v>
                </c:pt>
                <c:pt idx="306">
                  <c:v>42573</c:v>
                </c:pt>
                <c:pt idx="307">
                  <c:v>42566</c:v>
                </c:pt>
                <c:pt idx="308">
                  <c:v>42559</c:v>
                </c:pt>
                <c:pt idx="309">
                  <c:v>42552</c:v>
                </c:pt>
                <c:pt idx="310">
                  <c:v>42545</c:v>
                </c:pt>
                <c:pt idx="311">
                  <c:v>42538</c:v>
                </c:pt>
                <c:pt idx="312">
                  <c:v>42531</c:v>
                </c:pt>
                <c:pt idx="313">
                  <c:v>42524</c:v>
                </c:pt>
                <c:pt idx="314">
                  <c:v>42517</c:v>
                </c:pt>
                <c:pt idx="315">
                  <c:v>42510</c:v>
                </c:pt>
                <c:pt idx="316">
                  <c:v>42503</c:v>
                </c:pt>
                <c:pt idx="317">
                  <c:v>42496</c:v>
                </c:pt>
                <c:pt idx="318">
                  <c:v>42489</c:v>
                </c:pt>
                <c:pt idx="319">
                  <c:v>42482</c:v>
                </c:pt>
                <c:pt idx="320">
                  <c:v>42475</c:v>
                </c:pt>
                <c:pt idx="321">
                  <c:v>42468</c:v>
                </c:pt>
                <c:pt idx="322">
                  <c:v>42461</c:v>
                </c:pt>
                <c:pt idx="323">
                  <c:v>42454</c:v>
                </c:pt>
                <c:pt idx="324">
                  <c:v>42447</c:v>
                </c:pt>
                <c:pt idx="325">
                  <c:v>42440</c:v>
                </c:pt>
                <c:pt idx="326">
                  <c:v>42433</c:v>
                </c:pt>
                <c:pt idx="327">
                  <c:v>42426</c:v>
                </c:pt>
                <c:pt idx="328">
                  <c:v>42419</c:v>
                </c:pt>
                <c:pt idx="329">
                  <c:v>42412</c:v>
                </c:pt>
                <c:pt idx="330">
                  <c:v>42398</c:v>
                </c:pt>
                <c:pt idx="331">
                  <c:v>42391</c:v>
                </c:pt>
                <c:pt idx="332">
                  <c:v>42384</c:v>
                </c:pt>
                <c:pt idx="333">
                  <c:v>42377</c:v>
                </c:pt>
                <c:pt idx="334">
                  <c:v>42370</c:v>
                </c:pt>
              </c:numCache>
            </c:numRef>
          </c:cat>
          <c:val>
            <c:numRef>
              <c:f>'导出数据 (3)'!$B$4:$B$541</c:f>
            </c:numRef>
          </c:val>
          <c:smooth val="0"/>
          <c:extLst>
            <c:ext xmlns:c16="http://schemas.microsoft.com/office/drawing/2014/chart" uri="{C3380CC4-5D6E-409C-BE32-E72D297353CC}">
              <c16:uniqueId val="{00000000-5347-4F01-8BAB-405523C53943}"/>
            </c:ext>
          </c:extLst>
        </c:ser>
        <c:ser>
          <c:idx val="1"/>
          <c:order val="1"/>
          <c:tx>
            <c:strRef>
              <c:f>'导出数据 (3)'!$C$3</c:f>
              <c:strCache>
                <c:ptCount val="1"/>
                <c:pt idx="0">
                  <c:v>加入2013年新增带*城市的合计</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'导出数据 (3)'!$A$4:$A$541</c:f>
              <c:numCache>
                <c:formatCode>yyyy\-mm\-dd</c:formatCode>
                <c:ptCount val="335"/>
                <c:pt idx="0">
                  <c:v>44736</c:v>
                </c:pt>
                <c:pt idx="1">
                  <c:v>44729</c:v>
                </c:pt>
                <c:pt idx="2">
                  <c:v>44722</c:v>
                </c:pt>
                <c:pt idx="3">
                  <c:v>44715</c:v>
                </c:pt>
                <c:pt idx="4">
                  <c:v>44708</c:v>
                </c:pt>
                <c:pt idx="5">
                  <c:v>44701</c:v>
                </c:pt>
                <c:pt idx="6">
                  <c:v>44694</c:v>
                </c:pt>
                <c:pt idx="7">
                  <c:v>44687</c:v>
                </c:pt>
                <c:pt idx="8">
                  <c:v>44680</c:v>
                </c:pt>
                <c:pt idx="9">
                  <c:v>44673</c:v>
                </c:pt>
                <c:pt idx="10">
                  <c:v>44666</c:v>
                </c:pt>
                <c:pt idx="11">
                  <c:v>44659</c:v>
                </c:pt>
                <c:pt idx="12">
                  <c:v>44652</c:v>
                </c:pt>
                <c:pt idx="13">
                  <c:v>44645</c:v>
                </c:pt>
                <c:pt idx="14">
                  <c:v>44638</c:v>
                </c:pt>
                <c:pt idx="15">
                  <c:v>44631</c:v>
                </c:pt>
                <c:pt idx="16">
                  <c:v>44624</c:v>
                </c:pt>
                <c:pt idx="17">
                  <c:v>44617</c:v>
                </c:pt>
                <c:pt idx="18">
                  <c:v>44610</c:v>
                </c:pt>
                <c:pt idx="19">
                  <c:v>44603</c:v>
                </c:pt>
                <c:pt idx="20">
                  <c:v>44596</c:v>
                </c:pt>
                <c:pt idx="21">
                  <c:v>44589</c:v>
                </c:pt>
                <c:pt idx="22">
                  <c:v>44582</c:v>
                </c:pt>
                <c:pt idx="23">
                  <c:v>44575</c:v>
                </c:pt>
                <c:pt idx="24">
                  <c:v>44568</c:v>
                </c:pt>
                <c:pt idx="25">
                  <c:v>44561</c:v>
                </c:pt>
                <c:pt idx="26">
                  <c:v>44554</c:v>
                </c:pt>
                <c:pt idx="27">
                  <c:v>44547</c:v>
                </c:pt>
                <c:pt idx="28">
                  <c:v>44540</c:v>
                </c:pt>
                <c:pt idx="29">
                  <c:v>44533</c:v>
                </c:pt>
                <c:pt idx="30">
                  <c:v>44526</c:v>
                </c:pt>
                <c:pt idx="31">
                  <c:v>44519</c:v>
                </c:pt>
                <c:pt idx="32">
                  <c:v>44512</c:v>
                </c:pt>
                <c:pt idx="33">
                  <c:v>44505</c:v>
                </c:pt>
                <c:pt idx="34">
                  <c:v>44498</c:v>
                </c:pt>
                <c:pt idx="35">
                  <c:v>44491</c:v>
                </c:pt>
                <c:pt idx="36">
                  <c:v>44484</c:v>
                </c:pt>
                <c:pt idx="37">
                  <c:v>44477</c:v>
                </c:pt>
                <c:pt idx="38">
                  <c:v>44470</c:v>
                </c:pt>
                <c:pt idx="39">
                  <c:v>44463</c:v>
                </c:pt>
                <c:pt idx="40">
                  <c:v>44456</c:v>
                </c:pt>
                <c:pt idx="41">
                  <c:v>44449</c:v>
                </c:pt>
                <c:pt idx="42">
                  <c:v>44442</c:v>
                </c:pt>
                <c:pt idx="43">
                  <c:v>44435</c:v>
                </c:pt>
                <c:pt idx="44">
                  <c:v>44428</c:v>
                </c:pt>
                <c:pt idx="45">
                  <c:v>44421</c:v>
                </c:pt>
                <c:pt idx="46">
                  <c:v>44414</c:v>
                </c:pt>
                <c:pt idx="47">
                  <c:v>44407</c:v>
                </c:pt>
                <c:pt idx="48">
                  <c:v>44400</c:v>
                </c:pt>
                <c:pt idx="49">
                  <c:v>44393</c:v>
                </c:pt>
                <c:pt idx="50">
                  <c:v>44386</c:v>
                </c:pt>
                <c:pt idx="51">
                  <c:v>44379</c:v>
                </c:pt>
                <c:pt idx="52">
                  <c:v>44372</c:v>
                </c:pt>
                <c:pt idx="53">
                  <c:v>44365</c:v>
                </c:pt>
                <c:pt idx="54">
                  <c:v>44358</c:v>
                </c:pt>
                <c:pt idx="55">
                  <c:v>44351</c:v>
                </c:pt>
                <c:pt idx="56">
                  <c:v>44344</c:v>
                </c:pt>
                <c:pt idx="57">
                  <c:v>44337</c:v>
                </c:pt>
                <c:pt idx="58">
                  <c:v>44330</c:v>
                </c:pt>
                <c:pt idx="59">
                  <c:v>44323</c:v>
                </c:pt>
                <c:pt idx="60">
                  <c:v>44316</c:v>
                </c:pt>
                <c:pt idx="61">
                  <c:v>44309</c:v>
                </c:pt>
                <c:pt idx="62">
                  <c:v>44302</c:v>
                </c:pt>
                <c:pt idx="63">
                  <c:v>44295</c:v>
                </c:pt>
                <c:pt idx="64">
                  <c:v>44288</c:v>
                </c:pt>
                <c:pt idx="65">
                  <c:v>44281</c:v>
                </c:pt>
                <c:pt idx="66">
                  <c:v>44274</c:v>
                </c:pt>
                <c:pt idx="67">
                  <c:v>44267</c:v>
                </c:pt>
                <c:pt idx="68">
                  <c:v>44260</c:v>
                </c:pt>
                <c:pt idx="69">
                  <c:v>44253</c:v>
                </c:pt>
                <c:pt idx="70">
                  <c:v>44246</c:v>
                </c:pt>
                <c:pt idx="71">
                  <c:v>44232</c:v>
                </c:pt>
                <c:pt idx="72">
                  <c:v>44225</c:v>
                </c:pt>
                <c:pt idx="73">
                  <c:v>44218</c:v>
                </c:pt>
                <c:pt idx="74">
                  <c:v>44211</c:v>
                </c:pt>
                <c:pt idx="75">
                  <c:v>44204</c:v>
                </c:pt>
                <c:pt idx="76">
                  <c:v>44197</c:v>
                </c:pt>
                <c:pt idx="77">
                  <c:v>44190</c:v>
                </c:pt>
                <c:pt idx="78">
                  <c:v>44183</c:v>
                </c:pt>
                <c:pt idx="79">
                  <c:v>44176</c:v>
                </c:pt>
                <c:pt idx="80">
                  <c:v>44169</c:v>
                </c:pt>
                <c:pt idx="81">
                  <c:v>44162</c:v>
                </c:pt>
                <c:pt idx="82">
                  <c:v>44155</c:v>
                </c:pt>
                <c:pt idx="83">
                  <c:v>44148</c:v>
                </c:pt>
                <c:pt idx="84">
                  <c:v>44141</c:v>
                </c:pt>
                <c:pt idx="85">
                  <c:v>44134</c:v>
                </c:pt>
                <c:pt idx="86">
                  <c:v>44127</c:v>
                </c:pt>
                <c:pt idx="87">
                  <c:v>44120</c:v>
                </c:pt>
                <c:pt idx="88">
                  <c:v>44113</c:v>
                </c:pt>
                <c:pt idx="89">
                  <c:v>44106</c:v>
                </c:pt>
                <c:pt idx="90">
                  <c:v>44099</c:v>
                </c:pt>
                <c:pt idx="91">
                  <c:v>44092</c:v>
                </c:pt>
                <c:pt idx="92">
                  <c:v>44085</c:v>
                </c:pt>
                <c:pt idx="93">
                  <c:v>44078</c:v>
                </c:pt>
                <c:pt idx="94">
                  <c:v>44071</c:v>
                </c:pt>
                <c:pt idx="95">
                  <c:v>44064</c:v>
                </c:pt>
                <c:pt idx="96">
                  <c:v>44057</c:v>
                </c:pt>
                <c:pt idx="97">
                  <c:v>44050</c:v>
                </c:pt>
                <c:pt idx="98">
                  <c:v>44043</c:v>
                </c:pt>
                <c:pt idx="99">
                  <c:v>44036</c:v>
                </c:pt>
                <c:pt idx="100">
                  <c:v>44029</c:v>
                </c:pt>
                <c:pt idx="101">
                  <c:v>44022</c:v>
                </c:pt>
                <c:pt idx="102">
                  <c:v>44015</c:v>
                </c:pt>
                <c:pt idx="103">
                  <c:v>44008</c:v>
                </c:pt>
                <c:pt idx="104">
                  <c:v>44001</c:v>
                </c:pt>
                <c:pt idx="105">
                  <c:v>43994</c:v>
                </c:pt>
                <c:pt idx="106">
                  <c:v>43987</c:v>
                </c:pt>
                <c:pt idx="107">
                  <c:v>43980</c:v>
                </c:pt>
                <c:pt idx="108">
                  <c:v>43973</c:v>
                </c:pt>
                <c:pt idx="109">
                  <c:v>43966</c:v>
                </c:pt>
                <c:pt idx="110">
                  <c:v>43959</c:v>
                </c:pt>
                <c:pt idx="111">
                  <c:v>43952</c:v>
                </c:pt>
                <c:pt idx="112">
                  <c:v>43945</c:v>
                </c:pt>
                <c:pt idx="113">
                  <c:v>43938</c:v>
                </c:pt>
                <c:pt idx="114">
                  <c:v>43931</c:v>
                </c:pt>
                <c:pt idx="115">
                  <c:v>43924</c:v>
                </c:pt>
                <c:pt idx="116">
                  <c:v>43917</c:v>
                </c:pt>
                <c:pt idx="117">
                  <c:v>43910</c:v>
                </c:pt>
                <c:pt idx="118">
                  <c:v>43903</c:v>
                </c:pt>
                <c:pt idx="119">
                  <c:v>43896</c:v>
                </c:pt>
                <c:pt idx="120">
                  <c:v>43889</c:v>
                </c:pt>
                <c:pt idx="121">
                  <c:v>43882</c:v>
                </c:pt>
                <c:pt idx="122">
                  <c:v>43875</c:v>
                </c:pt>
                <c:pt idx="123">
                  <c:v>43868</c:v>
                </c:pt>
                <c:pt idx="124">
                  <c:v>43861</c:v>
                </c:pt>
                <c:pt idx="125">
                  <c:v>43854</c:v>
                </c:pt>
                <c:pt idx="126">
                  <c:v>43847</c:v>
                </c:pt>
                <c:pt idx="127">
                  <c:v>43840</c:v>
                </c:pt>
                <c:pt idx="128">
                  <c:v>43833</c:v>
                </c:pt>
                <c:pt idx="129">
                  <c:v>43826</c:v>
                </c:pt>
                <c:pt idx="130">
                  <c:v>43819</c:v>
                </c:pt>
                <c:pt idx="131">
                  <c:v>43812</c:v>
                </c:pt>
                <c:pt idx="132">
                  <c:v>43805</c:v>
                </c:pt>
                <c:pt idx="133">
                  <c:v>43798</c:v>
                </c:pt>
                <c:pt idx="134">
                  <c:v>43791</c:v>
                </c:pt>
                <c:pt idx="135">
                  <c:v>43784</c:v>
                </c:pt>
                <c:pt idx="136">
                  <c:v>43777</c:v>
                </c:pt>
                <c:pt idx="137">
                  <c:v>43770</c:v>
                </c:pt>
                <c:pt idx="138">
                  <c:v>43763</c:v>
                </c:pt>
                <c:pt idx="139">
                  <c:v>43756</c:v>
                </c:pt>
                <c:pt idx="140">
                  <c:v>43749</c:v>
                </c:pt>
                <c:pt idx="141">
                  <c:v>43742</c:v>
                </c:pt>
                <c:pt idx="142">
                  <c:v>43735</c:v>
                </c:pt>
                <c:pt idx="143">
                  <c:v>43728</c:v>
                </c:pt>
                <c:pt idx="144">
                  <c:v>43721</c:v>
                </c:pt>
                <c:pt idx="145">
                  <c:v>43714</c:v>
                </c:pt>
                <c:pt idx="146">
                  <c:v>43707</c:v>
                </c:pt>
                <c:pt idx="147">
                  <c:v>43700</c:v>
                </c:pt>
                <c:pt idx="148">
                  <c:v>43693</c:v>
                </c:pt>
                <c:pt idx="149">
                  <c:v>43686</c:v>
                </c:pt>
                <c:pt idx="150">
                  <c:v>43679</c:v>
                </c:pt>
                <c:pt idx="151">
                  <c:v>43672</c:v>
                </c:pt>
                <c:pt idx="152">
                  <c:v>43665</c:v>
                </c:pt>
                <c:pt idx="153">
                  <c:v>43658</c:v>
                </c:pt>
                <c:pt idx="154">
                  <c:v>43651</c:v>
                </c:pt>
                <c:pt idx="155">
                  <c:v>43644</c:v>
                </c:pt>
                <c:pt idx="156">
                  <c:v>43637</c:v>
                </c:pt>
                <c:pt idx="157">
                  <c:v>43630</c:v>
                </c:pt>
                <c:pt idx="158">
                  <c:v>43623</c:v>
                </c:pt>
                <c:pt idx="159">
                  <c:v>43616</c:v>
                </c:pt>
                <c:pt idx="160">
                  <c:v>43609</c:v>
                </c:pt>
                <c:pt idx="161">
                  <c:v>43602</c:v>
                </c:pt>
                <c:pt idx="162">
                  <c:v>43595</c:v>
                </c:pt>
                <c:pt idx="163">
                  <c:v>43588</c:v>
                </c:pt>
                <c:pt idx="164">
                  <c:v>43581</c:v>
                </c:pt>
                <c:pt idx="165">
                  <c:v>43574</c:v>
                </c:pt>
                <c:pt idx="166">
                  <c:v>43567</c:v>
                </c:pt>
                <c:pt idx="167">
                  <c:v>43560</c:v>
                </c:pt>
                <c:pt idx="168">
                  <c:v>43553</c:v>
                </c:pt>
                <c:pt idx="169">
                  <c:v>43546</c:v>
                </c:pt>
                <c:pt idx="170">
                  <c:v>43539</c:v>
                </c:pt>
                <c:pt idx="171">
                  <c:v>43532</c:v>
                </c:pt>
                <c:pt idx="172">
                  <c:v>43525</c:v>
                </c:pt>
                <c:pt idx="173">
                  <c:v>43518</c:v>
                </c:pt>
                <c:pt idx="174">
                  <c:v>43511</c:v>
                </c:pt>
                <c:pt idx="175">
                  <c:v>43504</c:v>
                </c:pt>
                <c:pt idx="176">
                  <c:v>43497</c:v>
                </c:pt>
                <c:pt idx="177">
                  <c:v>43490</c:v>
                </c:pt>
                <c:pt idx="178">
                  <c:v>43483</c:v>
                </c:pt>
                <c:pt idx="179">
                  <c:v>43476</c:v>
                </c:pt>
                <c:pt idx="180">
                  <c:v>43469</c:v>
                </c:pt>
                <c:pt idx="181">
                  <c:v>43462</c:v>
                </c:pt>
                <c:pt idx="182">
                  <c:v>43455</c:v>
                </c:pt>
                <c:pt idx="183">
                  <c:v>43448</c:v>
                </c:pt>
                <c:pt idx="184">
                  <c:v>43441</c:v>
                </c:pt>
                <c:pt idx="185">
                  <c:v>43434</c:v>
                </c:pt>
                <c:pt idx="186">
                  <c:v>43427</c:v>
                </c:pt>
                <c:pt idx="187">
                  <c:v>43420</c:v>
                </c:pt>
                <c:pt idx="188">
                  <c:v>43413</c:v>
                </c:pt>
                <c:pt idx="189">
                  <c:v>43406</c:v>
                </c:pt>
                <c:pt idx="190">
                  <c:v>43399</c:v>
                </c:pt>
                <c:pt idx="191">
                  <c:v>43392</c:v>
                </c:pt>
                <c:pt idx="192">
                  <c:v>43385</c:v>
                </c:pt>
                <c:pt idx="193">
                  <c:v>43378</c:v>
                </c:pt>
                <c:pt idx="194">
                  <c:v>43371</c:v>
                </c:pt>
                <c:pt idx="195">
                  <c:v>43364</c:v>
                </c:pt>
                <c:pt idx="196">
                  <c:v>43357</c:v>
                </c:pt>
                <c:pt idx="197">
                  <c:v>43350</c:v>
                </c:pt>
                <c:pt idx="198">
                  <c:v>43343</c:v>
                </c:pt>
                <c:pt idx="199">
                  <c:v>43336</c:v>
                </c:pt>
                <c:pt idx="200">
                  <c:v>43329</c:v>
                </c:pt>
                <c:pt idx="201">
                  <c:v>43322</c:v>
                </c:pt>
                <c:pt idx="202">
                  <c:v>43315</c:v>
                </c:pt>
                <c:pt idx="203">
                  <c:v>43308</c:v>
                </c:pt>
                <c:pt idx="204">
                  <c:v>43301</c:v>
                </c:pt>
                <c:pt idx="205">
                  <c:v>43294</c:v>
                </c:pt>
                <c:pt idx="206">
                  <c:v>43287</c:v>
                </c:pt>
                <c:pt idx="207">
                  <c:v>43280</c:v>
                </c:pt>
                <c:pt idx="208">
                  <c:v>43273</c:v>
                </c:pt>
                <c:pt idx="209">
                  <c:v>43266</c:v>
                </c:pt>
                <c:pt idx="210">
                  <c:v>43259</c:v>
                </c:pt>
                <c:pt idx="211">
                  <c:v>43252</c:v>
                </c:pt>
                <c:pt idx="212">
                  <c:v>43245</c:v>
                </c:pt>
                <c:pt idx="213">
                  <c:v>43238</c:v>
                </c:pt>
                <c:pt idx="214">
                  <c:v>43231</c:v>
                </c:pt>
                <c:pt idx="215">
                  <c:v>43224</c:v>
                </c:pt>
                <c:pt idx="216">
                  <c:v>43217</c:v>
                </c:pt>
                <c:pt idx="217">
                  <c:v>43210</c:v>
                </c:pt>
                <c:pt idx="218">
                  <c:v>43203</c:v>
                </c:pt>
                <c:pt idx="219">
                  <c:v>43196</c:v>
                </c:pt>
                <c:pt idx="220">
                  <c:v>43189</c:v>
                </c:pt>
                <c:pt idx="221">
                  <c:v>43182</c:v>
                </c:pt>
                <c:pt idx="222">
                  <c:v>43175</c:v>
                </c:pt>
                <c:pt idx="223">
                  <c:v>43168</c:v>
                </c:pt>
                <c:pt idx="224">
                  <c:v>43161</c:v>
                </c:pt>
                <c:pt idx="225">
                  <c:v>43154</c:v>
                </c:pt>
                <c:pt idx="226">
                  <c:v>43140</c:v>
                </c:pt>
                <c:pt idx="227">
                  <c:v>43133</c:v>
                </c:pt>
                <c:pt idx="228">
                  <c:v>43126</c:v>
                </c:pt>
                <c:pt idx="229">
                  <c:v>43119</c:v>
                </c:pt>
                <c:pt idx="230">
                  <c:v>43112</c:v>
                </c:pt>
                <c:pt idx="231">
                  <c:v>43105</c:v>
                </c:pt>
                <c:pt idx="232">
                  <c:v>43098</c:v>
                </c:pt>
                <c:pt idx="233">
                  <c:v>43091</c:v>
                </c:pt>
                <c:pt idx="234">
                  <c:v>43084</c:v>
                </c:pt>
                <c:pt idx="235">
                  <c:v>43077</c:v>
                </c:pt>
                <c:pt idx="236">
                  <c:v>43070</c:v>
                </c:pt>
                <c:pt idx="237">
                  <c:v>43063</c:v>
                </c:pt>
                <c:pt idx="238">
                  <c:v>43056</c:v>
                </c:pt>
                <c:pt idx="239">
                  <c:v>43049</c:v>
                </c:pt>
                <c:pt idx="240">
                  <c:v>43042</c:v>
                </c:pt>
                <c:pt idx="241">
                  <c:v>43035</c:v>
                </c:pt>
                <c:pt idx="242">
                  <c:v>43028</c:v>
                </c:pt>
                <c:pt idx="243">
                  <c:v>43021</c:v>
                </c:pt>
                <c:pt idx="244">
                  <c:v>43014</c:v>
                </c:pt>
                <c:pt idx="245">
                  <c:v>43007</c:v>
                </c:pt>
                <c:pt idx="246">
                  <c:v>43000</c:v>
                </c:pt>
                <c:pt idx="247">
                  <c:v>42993</c:v>
                </c:pt>
                <c:pt idx="248">
                  <c:v>42986</c:v>
                </c:pt>
                <c:pt idx="249">
                  <c:v>42979</c:v>
                </c:pt>
                <c:pt idx="250">
                  <c:v>42972</c:v>
                </c:pt>
                <c:pt idx="251">
                  <c:v>42965</c:v>
                </c:pt>
                <c:pt idx="252">
                  <c:v>42958</c:v>
                </c:pt>
                <c:pt idx="253">
                  <c:v>42951</c:v>
                </c:pt>
                <c:pt idx="254">
                  <c:v>42944</c:v>
                </c:pt>
                <c:pt idx="255">
                  <c:v>42937</c:v>
                </c:pt>
                <c:pt idx="256">
                  <c:v>42930</c:v>
                </c:pt>
                <c:pt idx="257">
                  <c:v>42923</c:v>
                </c:pt>
                <c:pt idx="258">
                  <c:v>42916</c:v>
                </c:pt>
                <c:pt idx="259">
                  <c:v>42909</c:v>
                </c:pt>
                <c:pt idx="260">
                  <c:v>42902</c:v>
                </c:pt>
                <c:pt idx="261">
                  <c:v>42895</c:v>
                </c:pt>
                <c:pt idx="262">
                  <c:v>42888</c:v>
                </c:pt>
                <c:pt idx="263">
                  <c:v>42881</c:v>
                </c:pt>
                <c:pt idx="264">
                  <c:v>42874</c:v>
                </c:pt>
                <c:pt idx="265">
                  <c:v>42867</c:v>
                </c:pt>
                <c:pt idx="266">
                  <c:v>42860</c:v>
                </c:pt>
                <c:pt idx="267">
                  <c:v>42853</c:v>
                </c:pt>
                <c:pt idx="268">
                  <c:v>42846</c:v>
                </c:pt>
                <c:pt idx="269">
                  <c:v>42839</c:v>
                </c:pt>
                <c:pt idx="270">
                  <c:v>42832</c:v>
                </c:pt>
                <c:pt idx="271">
                  <c:v>42825</c:v>
                </c:pt>
                <c:pt idx="272">
                  <c:v>42818</c:v>
                </c:pt>
                <c:pt idx="273">
                  <c:v>42811</c:v>
                </c:pt>
                <c:pt idx="274">
                  <c:v>42804</c:v>
                </c:pt>
                <c:pt idx="275">
                  <c:v>42797</c:v>
                </c:pt>
                <c:pt idx="276">
                  <c:v>42790</c:v>
                </c:pt>
                <c:pt idx="277">
                  <c:v>42783</c:v>
                </c:pt>
                <c:pt idx="278">
                  <c:v>42776</c:v>
                </c:pt>
                <c:pt idx="279">
                  <c:v>42769</c:v>
                </c:pt>
                <c:pt idx="280">
                  <c:v>42755</c:v>
                </c:pt>
                <c:pt idx="281">
                  <c:v>42748</c:v>
                </c:pt>
                <c:pt idx="282">
                  <c:v>42741</c:v>
                </c:pt>
                <c:pt idx="283">
                  <c:v>42734</c:v>
                </c:pt>
                <c:pt idx="284">
                  <c:v>42727</c:v>
                </c:pt>
                <c:pt idx="285">
                  <c:v>42720</c:v>
                </c:pt>
                <c:pt idx="286">
                  <c:v>42713</c:v>
                </c:pt>
                <c:pt idx="287">
                  <c:v>42706</c:v>
                </c:pt>
                <c:pt idx="288">
                  <c:v>42699</c:v>
                </c:pt>
                <c:pt idx="289">
                  <c:v>42692</c:v>
                </c:pt>
                <c:pt idx="290">
                  <c:v>42685</c:v>
                </c:pt>
                <c:pt idx="291">
                  <c:v>42678</c:v>
                </c:pt>
                <c:pt idx="292">
                  <c:v>42671</c:v>
                </c:pt>
                <c:pt idx="293">
                  <c:v>42664</c:v>
                </c:pt>
                <c:pt idx="294">
                  <c:v>42657</c:v>
                </c:pt>
                <c:pt idx="295">
                  <c:v>42650</c:v>
                </c:pt>
                <c:pt idx="296">
                  <c:v>42643</c:v>
                </c:pt>
                <c:pt idx="297">
                  <c:v>42636</c:v>
                </c:pt>
                <c:pt idx="298">
                  <c:v>42629</c:v>
                </c:pt>
                <c:pt idx="299">
                  <c:v>42622</c:v>
                </c:pt>
                <c:pt idx="300">
                  <c:v>42615</c:v>
                </c:pt>
                <c:pt idx="301">
                  <c:v>42608</c:v>
                </c:pt>
                <c:pt idx="302">
                  <c:v>42601</c:v>
                </c:pt>
                <c:pt idx="303">
                  <c:v>42594</c:v>
                </c:pt>
                <c:pt idx="304">
                  <c:v>42587</c:v>
                </c:pt>
                <c:pt idx="305">
                  <c:v>42580</c:v>
                </c:pt>
                <c:pt idx="306">
                  <c:v>42573</c:v>
                </c:pt>
                <c:pt idx="307">
                  <c:v>42566</c:v>
                </c:pt>
                <c:pt idx="308">
                  <c:v>42559</c:v>
                </c:pt>
                <c:pt idx="309">
                  <c:v>42552</c:v>
                </c:pt>
                <c:pt idx="310">
                  <c:v>42545</c:v>
                </c:pt>
                <c:pt idx="311">
                  <c:v>42538</c:v>
                </c:pt>
                <c:pt idx="312">
                  <c:v>42531</c:v>
                </c:pt>
                <c:pt idx="313">
                  <c:v>42524</c:v>
                </c:pt>
                <c:pt idx="314">
                  <c:v>42517</c:v>
                </c:pt>
                <c:pt idx="315">
                  <c:v>42510</c:v>
                </c:pt>
                <c:pt idx="316">
                  <c:v>42503</c:v>
                </c:pt>
                <c:pt idx="317">
                  <c:v>42496</c:v>
                </c:pt>
                <c:pt idx="318">
                  <c:v>42489</c:v>
                </c:pt>
                <c:pt idx="319">
                  <c:v>42482</c:v>
                </c:pt>
                <c:pt idx="320">
                  <c:v>42475</c:v>
                </c:pt>
                <c:pt idx="321">
                  <c:v>42468</c:v>
                </c:pt>
                <c:pt idx="322">
                  <c:v>42461</c:v>
                </c:pt>
                <c:pt idx="323">
                  <c:v>42454</c:v>
                </c:pt>
                <c:pt idx="324">
                  <c:v>42447</c:v>
                </c:pt>
                <c:pt idx="325">
                  <c:v>42440</c:v>
                </c:pt>
                <c:pt idx="326">
                  <c:v>42433</c:v>
                </c:pt>
                <c:pt idx="327">
                  <c:v>42426</c:v>
                </c:pt>
                <c:pt idx="328">
                  <c:v>42419</c:v>
                </c:pt>
                <c:pt idx="329">
                  <c:v>42412</c:v>
                </c:pt>
                <c:pt idx="330">
                  <c:v>42398</c:v>
                </c:pt>
                <c:pt idx="331">
                  <c:v>42391</c:v>
                </c:pt>
                <c:pt idx="332">
                  <c:v>42384</c:v>
                </c:pt>
                <c:pt idx="333">
                  <c:v>42377</c:v>
                </c:pt>
                <c:pt idx="334">
                  <c:v>42370</c:v>
                </c:pt>
              </c:numCache>
            </c:numRef>
          </c:cat>
          <c:val>
            <c:numRef>
              <c:f>'导出数据 (3)'!$C$4:$C$541</c:f>
            </c:numRef>
          </c:val>
          <c:smooth val="0"/>
          <c:extLst>
            <c:ext xmlns:c16="http://schemas.microsoft.com/office/drawing/2014/chart" uri="{C3380CC4-5D6E-409C-BE32-E72D297353CC}">
              <c16:uniqueId val="{00000001-5347-4F01-8BAB-405523C53943}"/>
            </c:ext>
          </c:extLst>
        </c:ser>
        <c:ser>
          <c:idx val="2"/>
          <c:order val="2"/>
          <c:tx>
            <c:strRef>
              <c:f>'导出数据 (3)'!$D$3</c:f>
              <c:strCache>
                <c:ptCount val="1"/>
                <c:pt idx="0">
                  <c:v>加入2013年新增带*城市的合计</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'导出数据 (3)'!$A$4:$A$541</c:f>
              <c:numCache>
                <c:formatCode>yyyy\-mm\-dd</c:formatCode>
                <c:ptCount val="335"/>
                <c:pt idx="0">
                  <c:v>44736</c:v>
                </c:pt>
                <c:pt idx="1">
                  <c:v>44729</c:v>
                </c:pt>
                <c:pt idx="2">
                  <c:v>44722</c:v>
                </c:pt>
                <c:pt idx="3">
                  <c:v>44715</c:v>
                </c:pt>
                <c:pt idx="4">
                  <c:v>44708</c:v>
                </c:pt>
                <c:pt idx="5">
                  <c:v>44701</c:v>
                </c:pt>
                <c:pt idx="6">
                  <c:v>44694</c:v>
                </c:pt>
                <c:pt idx="7">
                  <c:v>44687</c:v>
                </c:pt>
                <c:pt idx="8">
                  <c:v>44680</c:v>
                </c:pt>
                <c:pt idx="9">
                  <c:v>44673</c:v>
                </c:pt>
                <c:pt idx="10">
                  <c:v>44666</c:v>
                </c:pt>
                <c:pt idx="11">
                  <c:v>44659</c:v>
                </c:pt>
                <c:pt idx="12">
                  <c:v>44652</c:v>
                </c:pt>
                <c:pt idx="13">
                  <c:v>44645</c:v>
                </c:pt>
                <c:pt idx="14">
                  <c:v>44638</c:v>
                </c:pt>
                <c:pt idx="15">
                  <c:v>44631</c:v>
                </c:pt>
                <c:pt idx="16">
                  <c:v>44624</c:v>
                </c:pt>
                <c:pt idx="17">
                  <c:v>44617</c:v>
                </c:pt>
                <c:pt idx="18">
                  <c:v>44610</c:v>
                </c:pt>
                <c:pt idx="19">
                  <c:v>44603</c:v>
                </c:pt>
                <c:pt idx="20">
                  <c:v>44596</c:v>
                </c:pt>
                <c:pt idx="21">
                  <c:v>44589</c:v>
                </c:pt>
                <c:pt idx="22">
                  <c:v>44582</c:v>
                </c:pt>
                <c:pt idx="23">
                  <c:v>44575</c:v>
                </c:pt>
                <c:pt idx="24">
                  <c:v>44568</c:v>
                </c:pt>
                <c:pt idx="25">
                  <c:v>44561</c:v>
                </c:pt>
                <c:pt idx="26">
                  <c:v>44554</c:v>
                </c:pt>
                <c:pt idx="27">
                  <c:v>44547</c:v>
                </c:pt>
                <c:pt idx="28">
                  <c:v>44540</c:v>
                </c:pt>
                <c:pt idx="29">
                  <c:v>44533</c:v>
                </c:pt>
                <c:pt idx="30">
                  <c:v>44526</c:v>
                </c:pt>
                <c:pt idx="31">
                  <c:v>44519</c:v>
                </c:pt>
                <c:pt idx="32">
                  <c:v>44512</c:v>
                </c:pt>
                <c:pt idx="33">
                  <c:v>44505</c:v>
                </c:pt>
                <c:pt idx="34">
                  <c:v>44498</c:v>
                </c:pt>
                <c:pt idx="35">
                  <c:v>44491</c:v>
                </c:pt>
                <c:pt idx="36">
                  <c:v>44484</c:v>
                </c:pt>
                <c:pt idx="37">
                  <c:v>44477</c:v>
                </c:pt>
                <c:pt idx="38">
                  <c:v>44470</c:v>
                </c:pt>
                <c:pt idx="39">
                  <c:v>44463</c:v>
                </c:pt>
                <c:pt idx="40">
                  <c:v>44456</c:v>
                </c:pt>
                <c:pt idx="41">
                  <c:v>44449</c:v>
                </c:pt>
                <c:pt idx="42">
                  <c:v>44442</c:v>
                </c:pt>
                <c:pt idx="43">
                  <c:v>44435</c:v>
                </c:pt>
                <c:pt idx="44">
                  <c:v>44428</c:v>
                </c:pt>
                <c:pt idx="45">
                  <c:v>44421</c:v>
                </c:pt>
                <c:pt idx="46">
                  <c:v>44414</c:v>
                </c:pt>
                <c:pt idx="47">
                  <c:v>44407</c:v>
                </c:pt>
                <c:pt idx="48">
                  <c:v>44400</c:v>
                </c:pt>
                <c:pt idx="49">
                  <c:v>44393</c:v>
                </c:pt>
                <c:pt idx="50">
                  <c:v>44386</c:v>
                </c:pt>
                <c:pt idx="51">
                  <c:v>44379</c:v>
                </c:pt>
                <c:pt idx="52">
                  <c:v>44372</c:v>
                </c:pt>
                <c:pt idx="53">
                  <c:v>44365</c:v>
                </c:pt>
                <c:pt idx="54">
                  <c:v>44358</c:v>
                </c:pt>
                <c:pt idx="55">
                  <c:v>44351</c:v>
                </c:pt>
                <c:pt idx="56">
                  <c:v>44344</c:v>
                </c:pt>
                <c:pt idx="57">
                  <c:v>44337</c:v>
                </c:pt>
                <c:pt idx="58">
                  <c:v>44330</c:v>
                </c:pt>
                <c:pt idx="59">
                  <c:v>44323</c:v>
                </c:pt>
                <c:pt idx="60">
                  <c:v>44316</c:v>
                </c:pt>
                <c:pt idx="61">
                  <c:v>44309</c:v>
                </c:pt>
                <c:pt idx="62">
                  <c:v>44302</c:v>
                </c:pt>
                <c:pt idx="63">
                  <c:v>44295</c:v>
                </c:pt>
                <c:pt idx="64">
                  <c:v>44288</c:v>
                </c:pt>
                <c:pt idx="65">
                  <c:v>44281</c:v>
                </c:pt>
                <c:pt idx="66">
                  <c:v>44274</c:v>
                </c:pt>
                <c:pt idx="67">
                  <c:v>44267</c:v>
                </c:pt>
                <c:pt idx="68">
                  <c:v>44260</c:v>
                </c:pt>
                <c:pt idx="69">
                  <c:v>44253</c:v>
                </c:pt>
                <c:pt idx="70">
                  <c:v>44246</c:v>
                </c:pt>
                <c:pt idx="71">
                  <c:v>44232</c:v>
                </c:pt>
                <c:pt idx="72">
                  <c:v>44225</c:v>
                </c:pt>
                <c:pt idx="73">
                  <c:v>44218</c:v>
                </c:pt>
                <c:pt idx="74">
                  <c:v>44211</c:v>
                </c:pt>
                <c:pt idx="75">
                  <c:v>44204</c:v>
                </c:pt>
                <c:pt idx="76">
                  <c:v>44197</c:v>
                </c:pt>
                <c:pt idx="77">
                  <c:v>44190</c:v>
                </c:pt>
                <c:pt idx="78">
                  <c:v>44183</c:v>
                </c:pt>
                <c:pt idx="79">
                  <c:v>44176</c:v>
                </c:pt>
                <c:pt idx="80">
                  <c:v>44169</c:v>
                </c:pt>
                <c:pt idx="81">
                  <c:v>44162</c:v>
                </c:pt>
                <c:pt idx="82">
                  <c:v>44155</c:v>
                </c:pt>
                <c:pt idx="83">
                  <c:v>44148</c:v>
                </c:pt>
                <c:pt idx="84">
                  <c:v>44141</c:v>
                </c:pt>
                <c:pt idx="85">
                  <c:v>44134</c:v>
                </c:pt>
                <c:pt idx="86">
                  <c:v>44127</c:v>
                </c:pt>
                <c:pt idx="87">
                  <c:v>44120</c:v>
                </c:pt>
                <c:pt idx="88">
                  <c:v>44113</c:v>
                </c:pt>
                <c:pt idx="89">
                  <c:v>44106</c:v>
                </c:pt>
                <c:pt idx="90">
                  <c:v>44099</c:v>
                </c:pt>
                <c:pt idx="91">
                  <c:v>44092</c:v>
                </c:pt>
                <c:pt idx="92">
                  <c:v>44085</c:v>
                </c:pt>
                <c:pt idx="93">
                  <c:v>44078</c:v>
                </c:pt>
                <c:pt idx="94">
                  <c:v>44071</c:v>
                </c:pt>
                <c:pt idx="95">
                  <c:v>44064</c:v>
                </c:pt>
                <c:pt idx="96">
                  <c:v>44057</c:v>
                </c:pt>
                <c:pt idx="97">
                  <c:v>44050</c:v>
                </c:pt>
                <c:pt idx="98">
                  <c:v>44043</c:v>
                </c:pt>
                <c:pt idx="99">
                  <c:v>44036</c:v>
                </c:pt>
                <c:pt idx="100">
                  <c:v>44029</c:v>
                </c:pt>
                <c:pt idx="101">
                  <c:v>44022</c:v>
                </c:pt>
                <c:pt idx="102">
                  <c:v>44015</c:v>
                </c:pt>
                <c:pt idx="103">
                  <c:v>44008</c:v>
                </c:pt>
                <c:pt idx="104">
                  <c:v>44001</c:v>
                </c:pt>
                <c:pt idx="105">
                  <c:v>43994</c:v>
                </c:pt>
                <c:pt idx="106">
                  <c:v>43987</c:v>
                </c:pt>
                <c:pt idx="107">
                  <c:v>43980</c:v>
                </c:pt>
                <c:pt idx="108">
                  <c:v>43973</c:v>
                </c:pt>
                <c:pt idx="109">
                  <c:v>43966</c:v>
                </c:pt>
                <c:pt idx="110">
                  <c:v>43959</c:v>
                </c:pt>
                <c:pt idx="111">
                  <c:v>43952</c:v>
                </c:pt>
                <c:pt idx="112">
                  <c:v>43945</c:v>
                </c:pt>
                <c:pt idx="113">
                  <c:v>43938</c:v>
                </c:pt>
                <c:pt idx="114">
                  <c:v>43931</c:v>
                </c:pt>
                <c:pt idx="115">
                  <c:v>43924</c:v>
                </c:pt>
                <c:pt idx="116">
                  <c:v>43917</c:v>
                </c:pt>
                <c:pt idx="117">
                  <c:v>43910</c:v>
                </c:pt>
                <c:pt idx="118">
                  <c:v>43903</c:v>
                </c:pt>
                <c:pt idx="119">
                  <c:v>43896</c:v>
                </c:pt>
                <c:pt idx="120">
                  <c:v>43889</c:v>
                </c:pt>
                <c:pt idx="121">
                  <c:v>43882</c:v>
                </c:pt>
                <c:pt idx="122">
                  <c:v>43875</c:v>
                </c:pt>
                <c:pt idx="123">
                  <c:v>43868</c:v>
                </c:pt>
                <c:pt idx="124">
                  <c:v>43861</c:v>
                </c:pt>
                <c:pt idx="125">
                  <c:v>43854</c:v>
                </c:pt>
                <c:pt idx="126">
                  <c:v>43847</c:v>
                </c:pt>
                <c:pt idx="127">
                  <c:v>43840</c:v>
                </c:pt>
                <c:pt idx="128">
                  <c:v>43833</c:v>
                </c:pt>
                <c:pt idx="129">
                  <c:v>43826</c:v>
                </c:pt>
                <c:pt idx="130">
                  <c:v>43819</c:v>
                </c:pt>
                <c:pt idx="131">
                  <c:v>43812</c:v>
                </c:pt>
                <c:pt idx="132">
                  <c:v>43805</c:v>
                </c:pt>
                <c:pt idx="133">
                  <c:v>43798</c:v>
                </c:pt>
                <c:pt idx="134">
                  <c:v>43791</c:v>
                </c:pt>
                <c:pt idx="135">
                  <c:v>43784</c:v>
                </c:pt>
                <c:pt idx="136">
                  <c:v>43777</c:v>
                </c:pt>
                <c:pt idx="137">
                  <c:v>43770</c:v>
                </c:pt>
                <c:pt idx="138">
                  <c:v>43763</c:v>
                </c:pt>
                <c:pt idx="139">
                  <c:v>43756</c:v>
                </c:pt>
                <c:pt idx="140">
                  <c:v>43749</c:v>
                </c:pt>
                <c:pt idx="141">
                  <c:v>43742</c:v>
                </c:pt>
                <c:pt idx="142">
                  <c:v>43735</c:v>
                </c:pt>
                <c:pt idx="143">
                  <c:v>43728</c:v>
                </c:pt>
                <c:pt idx="144">
                  <c:v>43721</c:v>
                </c:pt>
                <c:pt idx="145">
                  <c:v>43714</c:v>
                </c:pt>
                <c:pt idx="146">
                  <c:v>43707</c:v>
                </c:pt>
                <c:pt idx="147">
                  <c:v>43700</c:v>
                </c:pt>
                <c:pt idx="148">
                  <c:v>43693</c:v>
                </c:pt>
                <c:pt idx="149">
                  <c:v>43686</c:v>
                </c:pt>
                <c:pt idx="150">
                  <c:v>43679</c:v>
                </c:pt>
                <c:pt idx="151">
                  <c:v>43672</c:v>
                </c:pt>
                <c:pt idx="152">
                  <c:v>43665</c:v>
                </c:pt>
                <c:pt idx="153">
                  <c:v>43658</c:v>
                </c:pt>
                <c:pt idx="154">
                  <c:v>43651</c:v>
                </c:pt>
                <c:pt idx="155">
                  <c:v>43644</c:v>
                </c:pt>
                <c:pt idx="156">
                  <c:v>43637</c:v>
                </c:pt>
                <c:pt idx="157">
                  <c:v>43630</c:v>
                </c:pt>
                <c:pt idx="158">
                  <c:v>43623</c:v>
                </c:pt>
                <c:pt idx="159">
                  <c:v>43616</c:v>
                </c:pt>
                <c:pt idx="160">
                  <c:v>43609</c:v>
                </c:pt>
                <c:pt idx="161">
                  <c:v>43602</c:v>
                </c:pt>
                <c:pt idx="162">
                  <c:v>43595</c:v>
                </c:pt>
                <c:pt idx="163">
                  <c:v>43588</c:v>
                </c:pt>
                <c:pt idx="164">
                  <c:v>43581</c:v>
                </c:pt>
                <c:pt idx="165">
                  <c:v>43574</c:v>
                </c:pt>
                <c:pt idx="166">
                  <c:v>43567</c:v>
                </c:pt>
                <c:pt idx="167">
                  <c:v>43560</c:v>
                </c:pt>
                <c:pt idx="168">
                  <c:v>43553</c:v>
                </c:pt>
                <c:pt idx="169">
                  <c:v>43546</c:v>
                </c:pt>
                <c:pt idx="170">
                  <c:v>43539</c:v>
                </c:pt>
                <c:pt idx="171">
                  <c:v>43532</c:v>
                </c:pt>
                <c:pt idx="172">
                  <c:v>43525</c:v>
                </c:pt>
                <c:pt idx="173">
                  <c:v>43518</c:v>
                </c:pt>
                <c:pt idx="174">
                  <c:v>43511</c:v>
                </c:pt>
                <c:pt idx="175">
                  <c:v>43504</c:v>
                </c:pt>
                <c:pt idx="176">
                  <c:v>43497</c:v>
                </c:pt>
                <c:pt idx="177">
                  <c:v>43490</c:v>
                </c:pt>
                <c:pt idx="178">
                  <c:v>43483</c:v>
                </c:pt>
                <c:pt idx="179">
                  <c:v>43476</c:v>
                </c:pt>
                <c:pt idx="180">
                  <c:v>43469</c:v>
                </c:pt>
                <c:pt idx="181">
                  <c:v>43462</c:v>
                </c:pt>
                <c:pt idx="182">
                  <c:v>43455</c:v>
                </c:pt>
                <c:pt idx="183">
                  <c:v>43448</c:v>
                </c:pt>
                <c:pt idx="184">
                  <c:v>43441</c:v>
                </c:pt>
                <c:pt idx="185">
                  <c:v>43434</c:v>
                </c:pt>
                <c:pt idx="186">
                  <c:v>43427</c:v>
                </c:pt>
                <c:pt idx="187">
                  <c:v>43420</c:v>
                </c:pt>
                <c:pt idx="188">
                  <c:v>43413</c:v>
                </c:pt>
                <c:pt idx="189">
                  <c:v>43406</c:v>
                </c:pt>
                <c:pt idx="190">
                  <c:v>43399</c:v>
                </c:pt>
                <c:pt idx="191">
                  <c:v>43392</c:v>
                </c:pt>
                <c:pt idx="192">
                  <c:v>43385</c:v>
                </c:pt>
                <c:pt idx="193">
                  <c:v>43378</c:v>
                </c:pt>
                <c:pt idx="194">
                  <c:v>43371</c:v>
                </c:pt>
                <c:pt idx="195">
                  <c:v>43364</c:v>
                </c:pt>
                <c:pt idx="196">
                  <c:v>43357</c:v>
                </c:pt>
                <c:pt idx="197">
                  <c:v>43350</c:v>
                </c:pt>
                <c:pt idx="198">
                  <c:v>43343</c:v>
                </c:pt>
                <c:pt idx="199">
                  <c:v>43336</c:v>
                </c:pt>
                <c:pt idx="200">
                  <c:v>43329</c:v>
                </c:pt>
                <c:pt idx="201">
                  <c:v>43322</c:v>
                </c:pt>
                <c:pt idx="202">
                  <c:v>43315</c:v>
                </c:pt>
                <c:pt idx="203">
                  <c:v>43308</c:v>
                </c:pt>
                <c:pt idx="204">
                  <c:v>43301</c:v>
                </c:pt>
                <c:pt idx="205">
                  <c:v>43294</c:v>
                </c:pt>
                <c:pt idx="206">
                  <c:v>43287</c:v>
                </c:pt>
                <c:pt idx="207">
                  <c:v>43280</c:v>
                </c:pt>
                <c:pt idx="208">
                  <c:v>43273</c:v>
                </c:pt>
                <c:pt idx="209">
                  <c:v>43266</c:v>
                </c:pt>
                <c:pt idx="210">
                  <c:v>43259</c:v>
                </c:pt>
                <c:pt idx="211">
                  <c:v>43252</c:v>
                </c:pt>
                <c:pt idx="212">
                  <c:v>43245</c:v>
                </c:pt>
                <c:pt idx="213">
                  <c:v>43238</c:v>
                </c:pt>
                <c:pt idx="214">
                  <c:v>43231</c:v>
                </c:pt>
                <c:pt idx="215">
                  <c:v>43224</c:v>
                </c:pt>
                <c:pt idx="216">
                  <c:v>43217</c:v>
                </c:pt>
                <c:pt idx="217">
                  <c:v>43210</c:v>
                </c:pt>
                <c:pt idx="218">
                  <c:v>43203</c:v>
                </c:pt>
                <c:pt idx="219">
                  <c:v>43196</c:v>
                </c:pt>
                <c:pt idx="220">
                  <c:v>43189</c:v>
                </c:pt>
                <c:pt idx="221">
                  <c:v>43182</c:v>
                </c:pt>
                <c:pt idx="222">
                  <c:v>43175</c:v>
                </c:pt>
                <c:pt idx="223">
                  <c:v>43168</c:v>
                </c:pt>
                <c:pt idx="224">
                  <c:v>43161</c:v>
                </c:pt>
                <c:pt idx="225">
                  <c:v>43154</c:v>
                </c:pt>
                <c:pt idx="226">
                  <c:v>43140</c:v>
                </c:pt>
                <c:pt idx="227">
                  <c:v>43133</c:v>
                </c:pt>
                <c:pt idx="228">
                  <c:v>43126</c:v>
                </c:pt>
                <c:pt idx="229">
                  <c:v>43119</c:v>
                </c:pt>
                <c:pt idx="230">
                  <c:v>43112</c:v>
                </c:pt>
                <c:pt idx="231">
                  <c:v>43105</c:v>
                </c:pt>
                <c:pt idx="232">
                  <c:v>43098</c:v>
                </c:pt>
                <c:pt idx="233">
                  <c:v>43091</c:v>
                </c:pt>
                <c:pt idx="234">
                  <c:v>43084</c:v>
                </c:pt>
                <c:pt idx="235">
                  <c:v>43077</c:v>
                </c:pt>
                <c:pt idx="236">
                  <c:v>43070</c:v>
                </c:pt>
                <c:pt idx="237">
                  <c:v>43063</c:v>
                </c:pt>
                <c:pt idx="238">
                  <c:v>43056</c:v>
                </c:pt>
                <c:pt idx="239">
                  <c:v>43049</c:v>
                </c:pt>
                <c:pt idx="240">
                  <c:v>43042</c:v>
                </c:pt>
                <c:pt idx="241">
                  <c:v>43035</c:v>
                </c:pt>
                <c:pt idx="242">
                  <c:v>43028</c:v>
                </c:pt>
                <c:pt idx="243">
                  <c:v>43021</c:v>
                </c:pt>
                <c:pt idx="244">
                  <c:v>43014</c:v>
                </c:pt>
                <c:pt idx="245">
                  <c:v>43007</c:v>
                </c:pt>
                <c:pt idx="246">
                  <c:v>43000</c:v>
                </c:pt>
                <c:pt idx="247">
                  <c:v>42993</c:v>
                </c:pt>
                <c:pt idx="248">
                  <c:v>42986</c:v>
                </c:pt>
                <c:pt idx="249">
                  <c:v>42979</c:v>
                </c:pt>
                <c:pt idx="250">
                  <c:v>42972</c:v>
                </c:pt>
                <c:pt idx="251">
                  <c:v>42965</c:v>
                </c:pt>
                <c:pt idx="252">
                  <c:v>42958</c:v>
                </c:pt>
                <c:pt idx="253">
                  <c:v>42951</c:v>
                </c:pt>
                <c:pt idx="254">
                  <c:v>42944</c:v>
                </c:pt>
                <c:pt idx="255">
                  <c:v>42937</c:v>
                </c:pt>
                <c:pt idx="256">
                  <c:v>42930</c:v>
                </c:pt>
                <c:pt idx="257">
                  <c:v>42923</c:v>
                </c:pt>
                <c:pt idx="258">
                  <c:v>42916</c:v>
                </c:pt>
                <c:pt idx="259">
                  <c:v>42909</c:v>
                </c:pt>
                <c:pt idx="260">
                  <c:v>42902</c:v>
                </c:pt>
                <c:pt idx="261">
                  <c:v>42895</c:v>
                </c:pt>
                <c:pt idx="262">
                  <c:v>42888</c:v>
                </c:pt>
                <c:pt idx="263">
                  <c:v>42881</c:v>
                </c:pt>
                <c:pt idx="264">
                  <c:v>42874</c:v>
                </c:pt>
                <c:pt idx="265">
                  <c:v>42867</c:v>
                </c:pt>
                <c:pt idx="266">
                  <c:v>42860</c:v>
                </c:pt>
                <c:pt idx="267">
                  <c:v>42853</c:v>
                </c:pt>
                <c:pt idx="268">
                  <c:v>42846</c:v>
                </c:pt>
                <c:pt idx="269">
                  <c:v>42839</c:v>
                </c:pt>
                <c:pt idx="270">
                  <c:v>42832</c:v>
                </c:pt>
                <c:pt idx="271">
                  <c:v>42825</c:v>
                </c:pt>
                <c:pt idx="272">
                  <c:v>42818</c:v>
                </c:pt>
                <c:pt idx="273">
                  <c:v>42811</c:v>
                </c:pt>
                <c:pt idx="274">
                  <c:v>42804</c:v>
                </c:pt>
                <c:pt idx="275">
                  <c:v>42797</c:v>
                </c:pt>
                <c:pt idx="276">
                  <c:v>42790</c:v>
                </c:pt>
                <c:pt idx="277">
                  <c:v>42783</c:v>
                </c:pt>
                <c:pt idx="278">
                  <c:v>42776</c:v>
                </c:pt>
                <c:pt idx="279">
                  <c:v>42769</c:v>
                </c:pt>
                <c:pt idx="280">
                  <c:v>42755</c:v>
                </c:pt>
                <c:pt idx="281">
                  <c:v>42748</c:v>
                </c:pt>
                <c:pt idx="282">
                  <c:v>42741</c:v>
                </c:pt>
                <c:pt idx="283">
                  <c:v>42734</c:v>
                </c:pt>
                <c:pt idx="284">
                  <c:v>42727</c:v>
                </c:pt>
                <c:pt idx="285">
                  <c:v>42720</c:v>
                </c:pt>
                <c:pt idx="286">
                  <c:v>42713</c:v>
                </c:pt>
                <c:pt idx="287">
                  <c:v>42706</c:v>
                </c:pt>
                <c:pt idx="288">
                  <c:v>42699</c:v>
                </c:pt>
                <c:pt idx="289">
                  <c:v>42692</c:v>
                </c:pt>
                <c:pt idx="290">
                  <c:v>42685</c:v>
                </c:pt>
                <c:pt idx="291">
                  <c:v>42678</c:v>
                </c:pt>
                <c:pt idx="292">
                  <c:v>42671</c:v>
                </c:pt>
                <c:pt idx="293">
                  <c:v>42664</c:v>
                </c:pt>
                <c:pt idx="294">
                  <c:v>42657</c:v>
                </c:pt>
                <c:pt idx="295">
                  <c:v>42650</c:v>
                </c:pt>
                <c:pt idx="296">
                  <c:v>42643</c:v>
                </c:pt>
                <c:pt idx="297">
                  <c:v>42636</c:v>
                </c:pt>
                <c:pt idx="298">
                  <c:v>42629</c:v>
                </c:pt>
                <c:pt idx="299">
                  <c:v>42622</c:v>
                </c:pt>
                <c:pt idx="300">
                  <c:v>42615</c:v>
                </c:pt>
                <c:pt idx="301">
                  <c:v>42608</c:v>
                </c:pt>
                <c:pt idx="302">
                  <c:v>42601</c:v>
                </c:pt>
                <c:pt idx="303">
                  <c:v>42594</c:v>
                </c:pt>
                <c:pt idx="304">
                  <c:v>42587</c:v>
                </c:pt>
                <c:pt idx="305">
                  <c:v>42580</c:v>
                </c:pt>
                <c:pt idx="306">
                  <c:v>42573</c:v>
                </c:pt>
                <c:pt idx="307">
                  <c:v>42566</c:v>
                </c:pt>
                <c:pt idx="308">
                  <c:v>42559</c:v>
                </c:pt>
                <c:pt idx="309">
                  <c:v>42552</c:v>
                </c:pt>
                <c:pt idx="310">
                  <c:v>42545</c:v>
                </c:pt>
                <c:pt idx="311">
                  <c:v>42538</c:v>
                </c:pt>
                <c:pt idx="312">
                  <c:v>42531</c:v>
                </c:pt>
                <c:pt idx="313">
                  <c:v>42524</c:v>
                </c:pt>
                <c:pt idx="314">
                  <c:v>42517</c:v>
                </c:pt>
                <c:pt idx="315">
                  <c:v>42510</c:v>
                </c:pt>
                <c:pt idx="316">
                  <c:v>42503</c:v>
                </c:pt>
                <c:pt idx="317">
                  <c:v>42496</c:v>
                </c:pt>
                <c:pt idx="318">
                  <c:v>42489</c:v>
                </c:pt>
                <c:pt idx="319">
                  <c:v>42482</c:v>
                </c:pt>
                <c:pt idx="320">
                  <c:v>42475</c:v>
                </c:pt>
                <c:pt idx="321">
                  <c:v>42468</c:v>
                </c:pt>
                <c:pt idx="322">
                  <c:v>42461</c:v>
                </c:pt>
                <c:pt idx="323">
                  <c:v>42454</c:v>
                </c:pt>
                <c:pt idx="324">
                  <c:v>42447</c:v>
                </c:pt>
                <c:pt idx="325">
                  <c:v>42440</c:v>
                </c:pt>
                <c:pt idx="326">
                  <c:v>42433</c:v>
                </c:pt>
                <c:pt idx="327">
                  <c:v>42426</c:v>
                </c:pt>
                <c:pt idx="328">
                  <c:v>42419</c:v>
                </c:pt>
                <c:pt idx="329">
                  <c:v>42412</c:v>
                </c:pt>
                <c:pt idx="330">
                  <c:v>42398</c:v>
                </c:pt>
                <c:pt idx="331">
                  <c:v>42391</c:v>
                </c:pt>
                <c:pt idx="332">
                  <c:v>42384</c:v>
                </c:pt>
                <c:pt idx="333">
                  <c:v>42377</c:v>
                </c:pt>
                <c:pt idx="334">
                  <c:v>42370</c:v>
                </c:pt>
              </c:numCache>
            </c:numRef>
          </c:cat>
          <c:val>
            <c:numRef>
              <c:f>'导出数据 (3)'!$D$4:$D$541</c:f>
            </c:numRef>
          </c:val>
          <c:smooth val="0"/>
          <c:extLst>
            <c:ext xmlns:c16="http://schemas.microsoft.com/office/drawing/2014/chart" uri="{C3380CC4-5D6E-409C-BE32-E72D297353CC}">
              <c16:uniqueId val="{00000002-5347-4F01-8BAB-405523C53943}"/>
            </c:ext>
          </c:extLst>
        </c:ser>
        <c:ser>
          <c:idx val="3"/>
          <c:order val="3"/>
          <c:tx>
            <c:strRef>
              <c:f>'导出数据 (3)'!$E$3</c:f>
              <c:strCache>
                <c:ptCount val="1"/>
                <c:pt idx="0">
                  <c:v>加入2013年新增带*城市的合计</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'导出数据 (3)'!$A$4:$A$541</c:f>
              <c:numCache>
                <c:formatCode>yyyy\-mm\-dd</c:formatCode>
                <c:ptCount val="335"/>
                <c:pt idx="0">
                  <c:v>44736</c:v>
                </c:pt>
                <c:pt idx="1">
                  <c:v>44729</c:v>
                </c:pt>
                <c:pt idx="2">
                  <c:v>44722</c:v>
                </c:pt>
                <c:pt idx="3">
                  <c:v>44715</c:v>
                </c:pt>
                <c:pt idx="4">
                  <c:v>44708</c:v>
                </c:pt>
                <c:pt idx="5">
                  <c:v>44701</c:v>
                </c:pt>
                <c:pt idx="6">
                  <c:v>44694</c:v>
                </c:pt>
                <c:pt idx="7">
                  <c:v>44687</c:v>
                </c:pt>
                <c:pt idx="8">
                  <c:v>44680</c:v>
                </c:pt>
                <c:pt idx="9">
                  <c:v>44673</c:v>
                </c:pt>
                <c:pt idx="10">
                  <c:v>44666</c:v>
                </c:pt>
                <c:pt idx="11">
                  <c:v>44659</c:v>
                </c:pt>
                <c:pt idx="12">
                  <c:v>44652</c:v>
                </c:pt>
                <c:pt idx="13">
                  <c:v>44645</c:v>
                </c:pt>
                <c:pt idx="14">
                  <c:v>44638</c:v>
                </c:pt>
                <c:pt idx="15">
                  <c:v>44631</c:v>
                </c:pt>
                <c:pt idx="16">
                  <c:v>44624</c:v>
                </c:pt>
                <c:pt idx="17">
                  <c:v>44617</c:v>
                </c:pt>
                <c:pt idx="18">
                  <c:v>44610</c:v>
                </c:pt>
                <c:pt idx="19">
                  <c:v>44603</c:v>
                </c:pt>
                <c:pt idx="20">
                  <c:v>44596</c:v>
                </c:pt>
                <c:pt idx="21">
                  <c:v>44589</c:v>
                </c:pt>
                <c:pt idx="22">
                  <c:v>44582</c:v>
                </c:pt>
                <c:pt idx="23">
                  <c:v>44575</c:v>
                </c:pt>
                <c:pt idx="24">
                  <c:v>44568</c:v>
                </c:pt>
                <c:pt idx="25">
                  <c:v>44561</c:v>
                </c:pt>
                <c:pt idx="26">
                  <c:v>44554</c:v>
                </c:pt>
                <c:pt idx="27">
                  <c:v>44547</c:v>
                </c:pt>
                <c:pt idx="28">
                  <c:v>44540</c:v>
                </c:pt>
                <c:pt idx="29">
                  <c:v>44533</c:v>
                </c:pt>
                <c:pt idx="30">
                  <c:v>44526</c:v>
                </c:pt>
                <c:pt idx="31">
                  <c:v>44519</c:v>
                </c:pt>
                <c:pt idx="32">
                  <c:v>44512</c:v>
                </c:pt>
                <c:pt idx="33">
                  <c:v>44505</c:v>
                </c:pt>
                <c:pt idx="34">
                  <c:v>44498</c:v>
                </c:pt>
                <c:pt idx="35">
                  <c:v>44491</c:v>
                </c:pt>
                <c:pt idx="36">
                  <c:v>44484</c:v>
                </c:pt>
                <c:pt idx="37">
                  <c:v>44477</c:v>
                </c:pt>
                <c:pt idx="38">
                  <c:v>44470</c:v>
                </c:pt>
                <c:pt idx="39">
                  <c:v>44463</c:v>
                </c:pt>
                <c:pt idx="40">
                  <c:v>44456</c:v>
                </c:pt>
                <c:pt idx="41">
                  <c:v>44449</c:v>
                </c:pt>
                <c:pt idx="42">
                  <c:v>44442</c:v>
                </c:pt>
                <c:pt idx="43">
                  <c:v>44435</c:v>
                </c:pt>
                <c:pt idx="44">
                  <c:v>44428</c:v>
                </c:pt>
                <c:pt idx="45">
                  <c:v>44421</c:v>
                </c:pt>
                <c:pt idx="46">
                  <c:v>44414</c:v>
                </c:pt>
                <c:pt idx="47">
                  <c:v>44407</c:v>
                </c:pt>
                <c:pt idx="48">
                  <c:v>44400</c:v>
                </c:pt>
                <c:pt idx="49">
                  <c:v>44393</c:v>
                </c:pt>
                <c:pt idx="50">
                  <c:v>44386</c:v>
                </c:pt>
                <c:pt idx="51">
                  <c:v>44379</c:v>
                </c:pt>
                <c:pt idx="52">
                  <c:v>44372</c:v>
                </c:pt>
                <c:pt idx="53">
                  <c:v>44365</c:v>
                </c:pt>
                <c:pt idx="54">
                  <c:v>44358</c:v>
                </c:pt>
                <c:pt idx="55">
                  <c:v>44351</c:v>
                </c:pt>
                <c:pt idx="56">
                  <c:v>44344</c:v>
                </c:pt>
                <c:pt idx="57">
                  <c:v>44337</c:v>
                </c:pt>
                <c:pt idx="58">
                  <c:v>44330</c:v>
                </c:pt>
                <c:pt idx="59">
                  <c:v>44323</c:v>
                </c:pt>
                <c:pt idx="60">
                  <c:v>44316</c:v>
                </c:pt>
                <c:pt idx="61">
                  <c:v>44309</c:v>
                </c:pt>
                <c:pt idx="62">
                  <c:v>44302</c:v>
                </c:pt>
                <c:pt idx="63">
                  <c:v>44295</c:v>
                </c:pt>
                <c:pt idx="64">
                  <c:v>44288</c:v>
                </c:pt>
                <c:pt idx="65">
                  <c:v>44281</c:v>
                </c:pt>
                <c:pt idx="66">
                  <c:v>44274</c:v>
                </c:pt>
                <c:pt idx="67">
                  <c:v>44267</c:v>
                </c:pt>
                <c:pt idx="68">
                  <c:v>44260</c:v>
                </c:pt>
                <c:pt idx="69">
                  <c:v>44253</c:v>
                </c:pt>
                <c:pt idx="70">
                  <c:v>44246</c:v>
                </c:pt>
                <c:pt idx="71">
                  <c:v>44232</c:v>
                </c:pt>
                <c:pt idx="72">
                  <c:v>44225</c:v>
                </c:pt>
                <c:pt idx="73">
                  <c:v>44218</c:v>
                </c:pt>
                <c:pt idx="74">
                  <c:v>44211</c:v>
                </c:pt>
                <c:pt idx="75">
                  <c:v>44204</c:v>
                </c:pt>
                <c:pt idx="76">
                  <c:v>44197</c:v>
                </c:pt>
                <c:pt idx="77">
                  <c:v>44190</c:v>
                </c:pt>
                <c:pt idx="78">
                  <c:v>44183</c:v>
                </c:pt>
                <c:pt idx="79">
                  <c:v>44176</c:v>
                </c:pt>
                <c:pt idx="80">
                  <c:v>44169</c:v>
                </c:pt>
                <c:pt idx="81">
                  <c:v>44162</c:v>
                </c:pt>
                <c:pt idx="82">
                  <c:v>44155</c:v>
                </c:pt>
                <c:pt idx="83">
                  <c:v>44148</c:v>
                </c:pt>
                <c:pt idx="84">
                  <c:v>44141</c:v>
                </c:pt>
                <c:pt idx="85">
                  <c:v>44134</c:v>
                </c:pt>
                <c:pt idx="86">
                  <c:v>44127</c:v>
                </c:pt>
                <c:pt idx="87">
                  <c:v>44120</c:v>
                </c:pt>
                <c:pt idx="88">
                  <c:v>44113</c:v>
                </c:pt>
                <c:pt idx="89">
                  <c:v>44106</c:v>
                </c:pt>
                <c:pt idx="90">
                  <c:v>44099</c:v>
                </c:pt>
                <c:pt idx="91">
                  <c:v>44092</c:v>
                </c:pt>
                <c:pt idx="92">
                  <c:v>44085</c:v>
                </c:pt>
                <c:pt idx="93">
                  <c:v>44078</c:v>
                </c:pt>
                <c:pt idx="94">
                  <c:v>44071</c:v>
                </c:pt>
                <c:pt idx="95">
                  <c:v>44064</c:v>
                </c:pt>
                <c:pt idx="96">
                  <c:v>44057</c:v>
                </c:pt>
                <c:pt idx="97">
                  <c:v>44050</c:v>
                </c:pt>
                <c:pt idx="98">
                  <c:v>44043</c:v>
                </c:pt>
                <c:pt idx="99">
                  <c:v>44036</c:v>
                </c:pt>
                <c:pt idx="100">
                  <c:v>44029</c:v>
                </c:pt>
                <c:pt idx="101">
                  <c:v>44022</c:v>
                </c:pt>
                <c:pt idx="102">
                  <c:v>44015</c:v>
                </c:pt>
                <c:pt idx="103">
                  <c:v>44008</c:v>
                </c:pt>
                <c:pt idx="104">
                  <c:v>44001</c:v>
                </c:pt>
                <c:pt idx="105">
                  <c:v>43994</c:v>
                </c:pt>
                <c:pt idx="106">
                  <c:v>43987</c:v>
                </c:pt>
                <c:pt idx="107">
                  <c:v>43980</c:v>
                </c:pt>
                <c:pt idx="108">
                  <c:v>43973</c:v>
                </c:pt>
                <c:pt idx="109">
                  <c:v>43966</c:v>
                </c:pt>
                <c:pt idx="110">
                  <c:v>43959</c:v>
                </c:pt>
                <c:pt idx="111">
                  <c:v>43952</c:v>
                </c:pt>
                <c:pt idx="112">
                  <c:v>43945</c:v>
                </c:pt>
                <c:pt idx="113">
                  <c:v>43938</c:v>
                </c:pt>
                <c:pt idx="114">
                  <c:v>43931</c:v>
                </c:pt>
                <c:pt idx="115">
                  <c:v>43924</c:v>
                </c:pt>
                <c:pt idx="116">
                  <c:v>43917</c:v>
                </c:pt>
                <c:pt idx="117">
                  <c:v>43910</c:v>
                </c:pt>
                <c:pt idx="118">
                  <c:v>43903</c:v>
                </c:pt>
                <c:pt idx="119">
                  <c:v>43896</c:v>
                </c:pt>
                <c:pt idx="120">
                  <c:v>43889</c:v>
                </c:pt>
                <c:pt idx="121">
                  <c:v>43882</c:v>
                </c:pt>
                <c:pt idx="122">
                  <c:v>43875</c:v>
                </c:pt>
                <c:pt idx="123">
                  <c:v>43868</c:v>
                </c:pt>
                <c:pt idx="124">
                  <c:v>43861</c:v>
                </c:pt>
                <c:pt idx="125">
                  <c:v>43854</c:v>
                </c:pt>
                <c:pt idx="126">
                  <c:v>43847</c:v>
                </c:pt>
                <c:pt idx="127">
                  <c:v>43840</c:v>
                </c:pt>
                <c:pt idx="128">
                  <c:v>43833</c:v>
                </c:pt>
                <c:pt idx="129">
                  <c:v>43826</c:v>
                </c:pt>
                <c:pt idx="130">
                  <c:v>43819</c:v>
                </c:pt>
                <c:pt idx="131">
                  <c:v>43812</c:v>
                </c:pt>
                <c:pt idx="132">
                  <c:v>43805</c:v>
                </c:pt>
                <c:pt idx="133">
                  <c:v>43798</c:v>
                </c:pt>
                <c:pt idx="134">
                  <c:v>43791</c:v>
                </c:pt>
                <c:pt idx="135">
                  <c:v>43784</c:v>
                </c:pt>
                <c:pt idx="136">
                  <c:v>43777</c:v>
                </c:pt>
                <c:pt idx="137">
                  <c:v>43770</c:v>
                </c:pt>
                <c:pt idx="138">
                  <c:v>43763</c:v>
                </c:pt>
                <c:pt idx="139">
                  <c:v>43756</c:v>
                </c:pt>
                <c:pt idx="140">
                  <c:v>43749</c:v>
                </c:pt>
                <c:pt idx="141">
                  <c:v>43742</c:v>
                </c:pt>
                <c:pt idx="142">
                  <c:v>43735</c:v>
                </c:pt>
                <c:pt idx="143">
                  <c:v>43728</c:v>
                </c:pt>
                <c:pt idx="144">
                  <c:v>43721</c:v>
                </c:pt>
                <c:pt idx="145">
                  <c:v>43714</c:v>
                </c:pt>
                <c:pt idx="146">
                  <c:v>43707</c:v>
                </c:pt>
                <c:pt idx="147">
                  <c:v>43700</c:v>
                </c:pt>
                <c:pt idx="148">
                  <c:v>43693</c:v>
                </c:pt>
                <c:pt idx="149">
                  <c:v>43686</c:v>
                </c:pt>
                <c:pt idx="150">
                  <c:v>43679</c:v>
                </c:pt>
                <c:pt idx="151">
                  <c:v>43672</c:v>
                </c:pt>
                <c:pt idx="152">
                  <c:v>43665</c:v>
                </c:pt>
                <c:pt idx="153">
                  <c:v>43658</c:v>
                </c:pt>
                <c:pt idx="154">
                  <c:v>43651</c:v>
                </c:pt>
                <c:pt idx="155">
                  <c:v>43644</c:v>
                </c:pt>
                <c:pt idx="156">
                  <c:v>43637</c:v>
                </c:pt>
                <c:pt idx="157">
                  <c:v>43630</c:v>
                </c:pt>
                <c:pt idx="158">
                  <c:v>43623</c:v>
                </c:pt>
                <c:pt idx="159">
                  <c:v>43616</c:v>
                </c:pt>
                <c:pt idx="160">
                  <c:v>43609</c:v>
                </c:pt>
                <c:pt idx="161">
                  <c:v>43602</c:v>
                </c:pt>
                <c:pt idx="162">
                  <c:v>43595</c:v>
                </c:pt>
                <c:pt idx="163">
                  <c:v>43588</c:v>
                </c:pt>
                <c:pt idx="164">
                  <c:v>43581</c:v>
                </c:pt>
                <c:pt idx="165">
                  <c:v>43574</c:v>
                </c:pt>
                <c:pt idx="166">
                  <c:v>43567</c:v>
                </c:pt>
                <c:pt idx="167">
                  <c:v>43560</c:v>
                </c:pt>
                <c:pt idx="168">
                  <c:v>43553</c:v>
                </c:pt>
                <c:pt idx="169">
                  <c:v>43546</c:v>
                </c:pt>
                <c:pt idx="170">
                  <c:v>43539</c:v>
                </c:pt>
                <c:pt idx="171">
                  <c:v>43532</c:v>
                </c:pt>
                <c:pt idx="172">
                  <c:v>43525</c:v>
                </c:pt>
                <c:pt idx="173">
                  <c:v>43518</c:v>
                </c:pt>
                <c:pt idx="174">
                  <c:v>43511</c:v>
                </c:pt>
                <c:pt idx="175">
                  <c:v>43504</c:v>
                </c:pt>
                <c:pt idx="176">
                  <c:v>43497</c:v>
                </c:pt>
                <c:pt idx="177">
                  <c:v>43490</c:v>
                </c:pt>
                <c:pt idx="178">
                  <c:v>43483</c:v>
                </c:pt>
                <c:pt idx="179">
                  <c:v>43476</c:v>
                </c:pt>
                <c:pt idx="180">
                  <c:v>43469</c:v>
                </c:pt>
                <c:pt idx="181">
                  <c:v>43462</c:v>
                </c:pt>
                <c:pt idx="182">
                  <c:v>43455</c:v>
                </c:pt>
                <c:pt idx="183">
                  <c:v>43448</c:v>
                </c:pt>
                <c:pt idx="184">
                  <c:v>43441</c:v>
                </c:pt>
                <c:pt idx="185">
                  <c:v>43434</c:v>
                </c:pt>
                <c:pt idx="186">
                  <c:v>43427</c:v>
                </c:pt>
                <c:pt idx="187">
                  <c:v>43420</c:v>
                </c:pt>
                <c:pt idx="188">
                  <c:v>43413</c:v>
                </c:pt>
                <c:pt idx="189">
                  <c:v>43406</c:v>
                </c:pt>
                <c:pt idx="190">
                  <c:v>43399</c:v>
                </c:pt>
                <c:pt idx="191">
                  <c:v>43392</c:v>
                </c:pt>
                <c:pt idx="192">
                  <c:v>43385</c:v>
                </c:pt>
                <c:pt idx="193">
                  <c:v>43378</c:v>
                </c:pt>
                <c:pt idx="194">
                  <c:v>43371</c:v>
                </c:pt>
                <c:pt idx="195">
                  <c:v>43364</c:v>
                </c:pt>
                <c:pt idx="196">
                  <c:v>43357</c:v>
                </c:pt>
                <c:pt idx="197">
                  <c:v>43350</c:v>
                </c:pt>
                <c:pt idx="198">
                  <c:v>43343</c:v>
                </c:pt>
                <c:pt idx="199">
                  <c:v>43336</c:v>
                </c:pt>
                <c:pt idx="200">
                  <c:v>43329</c:v>
                </c:pt>
                <c:pt idx="201">
                  <c:v>43322</c:v>
                </c:pt>
                <c:pt idx="202">
                  <c:v>43315</c:v>
                </c:pt>
                <c:pt idx="203">
                  <c:v>43308</c:v>
                </c:pt>
                <c:pt idx="204">
                  <c:v>43301</c:v>
                </c:pt>
                <c:pt idx="205">
                  <c:v>43294</c:v>
                </c:pt>
                <c:pt idx="206">
                  <c:v>43287</c:v>
                </c:pt>
                <c:pt idx="207">
                  <c:v>43280</c:v>
                </c:pt>
                <c:pt idx="208">
                  <c:v>43273</c:v>
                </c:pt>
                <c:pt idx="209">
                  <c:v>43266</c:v>
                </c:pt>
                <c:pt idx="210">
                  <c:v>43259</c:v>
                </c:pt>
                <c:pt idx="211">
                  <c:v>43252</c:v>
                </c:pt>
                <c:pt idx="212">
                  <c:v>43245</c:v>
                </c:pt>
                <c:pt idx="213">
                  <c:v>43238</c:v>
                </c:pt>
                <c:pt idx="214">
                  <c:v>43231</c:v>
                </c:pt>
                <c:pt idx="215">
                  <c:v>43224</c:v>
                </c:pt>
                <c:pt idx="216">
                  <c:v>43217</c:v>
                </c:pt>
                <c:pt idx="217">
                  <c:v>43210</c:v>
                </c:pt>
                <c:pt idx="218">
                  <c:v>43203</c:v>
                </c:pt>
                <c:pt idx="219">
                  <c:v>43196</c:v>
                </c:pt>
                <c:pt idx="220">
                  <c:v>43189</c:v>
                </c:pt>
                <c:pt idx="221">
                  <c:v>43182</c:v>
                </c:pt>
                <c:pt idx="222">
                  <c:v>43175</c:v>
                </c:pt>
                <c:pt idx="223">
                  <c:v>43168</c:v>
                </c:pt>
                <c:pt idx="224">
                  <c:v>43161</c:v>
                </c:pt>
                <c:pt idx="225">
                  <c:v>43154</c:v>
                </c:pt>
                <c:pt idx="226">
                  <c:v>43140</c:v>
                </c:pt>
                <c:pt idx="227">
                  <c:v>43133</c:v>
                </c:pt>
                <c:pt idx="228">
                  <c:v>43126</c:v>
                </c:pt>
                <c:pt idx="229">
                  <c:v>43119</c:v>
                </c:pt>
                <c:pt idx="230">
                  <c:v>43112</c:v>
                </c:pt>
                <c:pt idx="231">
                  <c:v>43105</c:v>
                </c:pt>
                <c:pt idx="232">
                  <c:v>43098</c:v>
                </c:pt>
                <c:pt idx="233">
                  <c:v>43091</c:v>
                </c:pt>
                <c:pt idx="234">
                  <c:v>43084</c:v>
                </c:pt>
                <c:pt idx="235">
                  <c:v>43077</c:v>
                </c:pt>
                <c:pt idx="236">
                  <c:v>43070</c:v>
                </c:pt>
                <c:pt idx="237">
                  <c:v>43063</c:v>
                </c:pt>
                <c:pt idx="238">
                  <c:v>43056</c:v>
                </c:pt>
                <c:pt idx="239">
                  <c:v>43049</c:v>
                </c:pt>
                <c:pt idx="240">
                  <c:v>43042</c:v>
                </c:pt>
                <c:pt idx="241">
                  <c:v>43035</c:v>
                </c:pt>
                <c:pt idx="242">
                  <c:v>43028</c:v>
                </c:pt>
                <c:pt idx="243">
                  <c:v>43021</c:v>
                </c:pt>
                <c:pt idx="244">
                  <c:v>43014</c:v>
                </c:pt>
                <c:pt idx="245">
                  <c:v>43007</c:v>
                </c:pt>
                <c:pt idx="246">
                  <c:v>43000</c:v>
                </c:pt>
                <c:pt idx="247">
                  <c:v>42993</c:v>
                </c:pt>
                <c:pt idx="248">
                  <c:v>42986</c:v>
                </c:pt>
                <c:pt idx="249">
                  <c:v>42979</c:v>
                </c:pt>
                <c:pt idx="250">
                  <c:v>42972</c:v>
                </c:pt>
                <c:pt idx="251">
                  <c:v>42965</c:v>
                </c:pt>
                <c:pt idx="252">
                  <c:v>42958</c:v>
                </c:pt>
                <c:pt idx="253">
                  <c:v>42951</c:v>
                </c:pt>
                <c:pt idx="254">
                  <c:v>42944</c:v>
                </c:pt>
                <c:pt idx="255">
                  <c:v>42937</c:v>
                </c:pt>
                <c:pt idx="256">
                  <c:v>42930</c:v>
                </c:pt>
                <c:pt idx="257">
                  <c:v>42923</c:v>
                </c:pt>
                <c:pt idx="258">
                  <c:v>42916</c:v>
                </c:pt>
                <c:pt idx="259">
                  <c:v>42909</c:v>
                </c:pt>
                <c:pt idx="260">
                  <c:v>42902</c:v>
                </c:pt>
                <c:pt idx="261">
                  <c:v>42895</c:v>
                </c:pt>
                <c:pt idx="262">
                  <c:v>42888</c:v>
                </c:pt>
                <c:pt idx="263">
                  <c:v>42881</c:v>
                </c:pt>
                <c:pt idx="264">
                  <c:v>42874</c:v>
                </c:pt>
                <c:pt idx="265">
                  <c:v>42867</c:v>
                </c:pt>
                <c:pt idx="266">
                  <c:v>42860</c:v>
                </c:pt>
                <c:pt idx="267">
                  <c:v>42853</c:v>
                </c:pt>
                <c:pt idx="268">
                  <c:v>42846</c:v>
                </c:pt>
                <c:pt idx="269">
                  <c:v>42839</c:v>
                </c:pt>
                <c:pt idx="270">
                  <c:v>42832</c:v>
                </c:pt>
                <c:pt idx="271">
                  <c:v>42825</c:v>
                </c:pt>
                <c:pt idx="272">
                  <c:v>42818</c:v>
                </c:pt>
                <c:pt idx="273">
                  <c:v>42811</c:v>
                </c:pt>
                <c:pt idx="274">
                  <c:v>42804</c:v>
                </c:pt>
                <c:pt idx="275">
                  <c:v>42797</c:v>
                </c:pt>
                <c:pt idx="276">
                  <c:v>42790</c:v>
                </c:pt>
                <c:pt idx="277">
                  <c:v>42783</c:v>
                </c:pt>
                <c:pt idx="278">
                  <c:v>42776</c:v>
                </c:pt>
                <c:pt idx="279">
                  <c:v>42769</c:v>
                </c:pt>
                <c:pt idx="280">
                  <c:v>42755</c:v>
                </c:pt>
                <c:pt idx="281">
                  <c:v>42748</c:v>
                </c:pt>
                <c:pt idx="282">
                  <c:v>42741</c:v>
                </c:pt>
                <c:pt idx="283">
                  <c:v>42734</c:v>
                </c:pt>
                <c:pt idx="284">
                  <c:v>42727</c:v>
                </c:pt>
                <c:pt idx="285">
                  <c:v>42720</c:v>
                </c:pt>
                <c:pt idx="286">
                  <c:v>42713</c:v>
                </c:pt>
                <c:pt idx="287">
                  <c:v>42706</c:v>
                </c:pt>
                <c:pt idx="288">
                  <c:v>42699</c:v>
                </c:pt>
                <c:pt idx="289">
                  <c:v>42692</c:v>
                </c:pt>
                <c:pt idx="290">
                  <c:v>42685</c:v>
                </c:pt>
                <c:pt idx="291">
                  <c:v>42678</c:v>
                </c:pt>
                <c:pt idx="292">
                  <c:v>42671</c:v>
                </c:pt>
                <c:pt idx="293">
                  <c:v>42664</c:v>
                </c:pt>
                <c:pt idx="294">
                  <c:v>42657</c:v>
                </c:pt>
                <c:pt idx="295">
                  <c:v>42650</c:v>
                </c:pt>
                <c:pt idx="296">
                  <c:v>42643</c:v>
                </c:pt>
                <c:pt idx="297">
                  <c:v>42636</c:v>
                </c:pt>
                <c:pt idx="298">
                  <c:v>42629</c:v>
                </c:pt>
                <c:pt idx="299">
                  <c:v>42622</c:v>
                </c:pt>
                <c:pt idx="300">
                  <c:v>42615</c:v>
                </c:pt>
                <c:pt idx="301">
                  <c:v>42608</c:v>
                </c:pt>
                <c:pt idx="302">
                  <c:v>42601</c:v>
                </c:pt>
                <c:pt idx="303">
                  <c:v>42594</c:v>
                </c:pt>
                <c:pt idx="304">
                  <c:v>42587</c:v>
                </c:pt>
                <c:pt idx="305">
                  <c:v>42580</c:v>
                </c:pt>
                <c:pt idx="306">
                  <c:v>42573</c:v>
                </c:pt>
                <c:pt idx="307">
                  <c:v>42566</c:v>
                </c:pt>
                <c:pt idx="308">
                  <c:v>42559</c:v>
                </c:pt>
                <c:pt idx="309">
                  <c:v>42552</c:v>
                </c:pt>
                <c:pt idx="310">
                  <c:v>42545</c:v>
                </c:pt>
                <c:pt idx="311">
                  <c:v>42538</c:v>
                </c:pt>
                <c:pt idx="312">
                  <c:v>42531</c:v>
                </c:pt>
                <c:pt idx="313">
                  <c:v>42524</c:v>
                </c:pt>
                <c:pt idx="314">
                  <c:v>42517</c:v>
                </c:pt>
                <c:pt idx="315">
                  <c:v>42510</c:v>
                </c:pt>
                <c:pt idx="316">
                  <c:v>42503</c:v>
                </c:pt>
                <c:pt idx="317">
                  <c:v>42496</c:v>
                </c:pt>
                <c:pt idx="318">
                  <c:v>42489</c:v>
                </c:pt>
                <c:pt idx="319">
                  <c:v>42482</c:v>
                </c:pt>
                <c:pt idx="320">
                  <c:v>42475</c:v>
                </c:pt>
                <c:pt idx="321">
                  <c:v>42468</c:v>
                </c:pt>
                <c:pt idx="322">
                  <c:v>42461</c:v>
                </c:pt>
                <c:pt idx="323">
                  <c:v>42454</c:v>
                </c:pt>
                <c:pt idx="324">
                  <c:v>42447</c:v>
                </c:pt>
                <c:pt idx="325">
                  <c:v>42440</c:v>
                </c:pt>
                <c:pt idx="326">
                  <c:v>42433</c:v>
                </c:pt>
                <c:pt idx="327">
                  <c:v>42426</c:v>
                </c:pt>
                <c:pt idx="328">
                  <c:v>42419</c:v>
                </c:pt>
                <c:pt idx="329">
                  <c:v>42412</c:v>
                </c:pt>
                <c:pt idx="330">
                  <c:v>42398</c:v>
                </c:pt>
                <c:pt idx="331">
                  <c:v>42391</c:v>
                </c:pt>
                <c:pt idx="332">
                  <c:v>42384</c:v>
                </c:pt>
                <c:pt idx="333">
                  <c:v>42377</c:v>
                </c:pt>
                <c:pt idx="334">
                  <c:v>42370</c:v>
                </c:pt>
              </c:numCache>
            </c:numRef>
          </c:cat>
          <c:val>
            <c:numRef>
              <c:f>'导出数据 (3)'!$E$4:$E$541</c:f>
            </c:numRef>
          </c:val>
          <c:smooth val="0"/>
          <c:extLst>
            <c:ext xmlns:c16="http://schemas.microsoft.com/office/drawing/2014/chart" uri="{C3380CC4-5D6E-409C-BE32-E72D297353CC}">
              <c16:uniqueId val="{00000003-5347-4F01-8BAB-405523C53943}"/>
            </c:ext>
          </c:extLst>
        </c:ser>
        <c:ser>
          <c:idx val="4"/>
          <c:order val="4"/>
          <c:tx>
            <c:strRef>
              <c:f>'导出数据 (3)'!$F$3</c:f>
              <c:strCache>
                <c:ptCount val="1"/>
                <c:pt idx="0">
                  <c:v>26城市分别为：哈尔滨、沈阳、长春、北京、石家庄、太原、天津、福州、杭州、合肥、济南、南昌、南京、上海、无锡、常熟港、太仓港、长沙、武汉、郑州、乐从、兰州、西安、成都、昆明、重庆</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'导出数据 (3)'!$A$4:$A$541</c:f>
              <c:numCache>
                <c:formatCode>yyyy\-mm\-dd</c:formatCode>
                <c:ptCount val="335"/>
                <c:pt idx="0">
                  <c:v>44736</c:v>
                </c:pt>
                <c:pt idx="1">
                  <c:v>44729</c:v>
                </c:pt>
                <c:pt idx="2">
                  <c:v>44722</c:v>
                </c:pt>
                <c:pt idx="3">
                  <c:v>44715</c:v>
                </c:pt>
                <c:pt idx="4">
                  <c:v>44708</c:v>
                </c:pt>
                <c:pt idx="5">
                  <c:v>44701</c:v>
                </c:pt>
                <c:pt idx="6">
                  <c:v>44694</c:v>
                </c:pt>
                <c:pt idx="7">
                  <c:v>44687</c:v>
                </c:pt>
                <c:pt idx="8">
                  <c:v>44680</c:v>
                </c:pt>
                <c:pt idx="9">
                  <c:v>44673</c:v>
                </c:pt>
                <c:pt idx="10">
                  <c:v>44666</c:v>
                </c:pt>
                <c:pt idx="11">
                  <c:v>44659</c:v>
                </c:pt>
                <c:pt idx="12">
                  <c:v>44652</c:v>
                </c:pt>
                <c:pt idx="13">
                  <c:v>44645</c:v>
                </c:pt>
                <c:pt idx="14">
                  <c:v>44638</c:v>
                </c:pt>
                <c:pt idx="15">
                  <c:v>44631</c:v>
                </c:pt>
                <c:pt idx="16">
                  <c:v>44624</c:v>
                </c:pt>
                <c:pt idx="17">
                  <c:v>44617</c:v>
                </c:pt>
                <c:pt idx="18">
                  <c:v>44610</c:v>
                </c:pt>
                <c:pt idx="19">
                  <c:v>44603</c:v>
                </c:pt>
                <c:pt idx="20">
                  <c:v>44596</c:v>
                </c:pt>
                <c:pt idx="21">
                  <c:v>44589</c:v>
                </c:pt>
                <c:pt idx="22">
                  <c:v>44582</c:v>
                </c:pt>
                <c:pt idx="23">
                  <c:v>44575</c:v>
                </c:pt>
                <c:pt idx="24">
                  <c:v>44568</c:v>
                </c:pt>
                <c:pt idx="25">
                  <c:v>44561</c:v>
                </c:pt>
                <c:pt idx="26">
                  <c:v>44554</c:v>
                </c:pt>
                <c:pt idx="27">
                  <c:v>44547</c:v>
                </c:pt>
                <c:pt idx="28">
                  <c:v>44540</c:v>
                </c:pt>
                <c:pt idx="29">
                  <c:v>44533</c:v>
                </c:pt>
                <c:pt idx="30">
                  <c:v>44526</c:v>
                </c:pt>
                <c:pt idx="31">
                  <c:v>44519</c:v>
                </c:pt>
                <c:pt idx="32">
                  <c:v>44512</c:v>
                </c:pt>
                <c:pt idx="33">
                  <c:v>44505</c:v>
                </c:pt>
                <c:pt idx="34">
                  <c:v>44498</c:v>
                </c:pt>
                <c:pt idx="35">
                  <c:v>44491</c:v>
                </c:pt>
                <c:pt idx="36">
                  <c:v>44484</c:v>
                </c:pt>
                <c:pt idx="37">
                  <c:v>44477</c:v>
                </c:pt>
                <c:pt idx="38">
                  <c:v>44470</c:v>
                </c:pt>
                <c:pt idx="39">
                  <c:v>44463</c:v>
                </c:pt>
                <c:pt idx="40">
                  <c:v>44456</c:v>
                </c:pt>
                <c:pt idx="41">
                  <c:v>44449</c:v>
                </c:pt>
                <c:pt idx="42">
                  <c:v>44442</c:v>
                </c:pt>
                <c:pt idx="43">
                  <c:v>44435</c:v>
                </c:pt>
                <c:pt idx="44">
                  <c:v>44428</c:v>
                </c:pt>
                <c:pt idx="45">
                  <c:v>44421</c:v>
                </c:pt>
                <c:pt idx="46">
                  <c:v>44414</c:v>
                </c:pt>
                <c:pt idx="47">
                  <c:v>44407</c:v>
                </c:pt>
                <c:pt idx="48">
                  <c:v>44400</c:v>
                </c:pt>
                <c:pt idx="49">
                  <c:v>44393</c:v>
                </c:pt>
                <c:pt idx="50">
                  <c:v>44386</c:v>
                </c:pt>
                <c:pt idx="51">
                  <c:v>44379</c:v>
                </c:pt>
                <c:pt idx="52">
                  <c:v>44372</c:v>
                </c:pt>
                <c:pt idx="53">
                  <c:v>44365</c:v>
                </c:pt>
                <c:pt idx="54">
                  <c:v>44358</c:v>
                </c:pt>
                <c:pt idx="55">
                  <c:v>44351</c:v>
                </c:pt>
                <c:pt idx="56">
                  <c:v>44344</c:v>
                </c:pt>
                <c:pt idx="57">
                  <c:v>44337</c:v>
                </c:pt>
                <c:pt idx="58">
                  <c:v>44330</c:v>
                </c:pt>
                <c:pt idx="59">
                  <c:v>44323</c:v>
                </c:pt>
                <c:pt idx="60">
                  <c:v>44316</c:v>
                </c:pt>
                <c:pt idx="61">
                  <c:v>44309</c:v>
                </c:pt>
                <c:pt idx="62">
                  <c:v>44302</c:v>
                </c:pt>
                <c:pt idx="63">
                  <c:v>44295</c:v>
                </c:pt>
                <c:pt idx="64">
                  <c:v>44288</c:v>
                </c:pt>
                <c:pt idx="65">
                  <c:v>44281</c:v>
                </c:pt>
                <c:pt idx="66">
                  <c:v>44274</c:v>
                </c:pt>
                <c:pt idx="67">
                  <c:v>44267</c:v>
                </c:pt>
                <c:pt idx="68">
                  <c:v>44260</c:v>
                </c:pt>
                <c:pt idx="69">
                  <c:v>44253</c:v>
                </c:pt>
                <c:pt idx="70">
                  <c:v>44246</c:v>
                </c:pt>
                <c:pt idx="71">
                  <c:v>44232</c:v>
                </c:pt>
                <c:pt idx="72">
                  <c:v>44225</c:v>
                </c:pt>
                <c:pt idx="73">
                  <c:v>44218</c:v>
                </c:pt>
                <c:pt idx="74">
                  <c:v>44211</c:v>
                </c:pt>
                <c:pt idx="75">
                  <c:v>44204</c:v>
                </c:pt>
                <c:pt idx="76">
                  <c:v>44197</c:v>
                </c:pt>
                <c:pt idx="77">
                  <c:v>44190</c:v>
                </c:pt>
                <c:pt idx="78">
                  <c:v>44183</c:v>
                </c:pt>
                <c:pt idx="79">
                  <c:v>44176</c:v>
                </c:pt>
                <c:pt idx="80">
                  <c:v>44169</c:v>
                </c:pt>
                <c:pt idx="81">
                  <c:v>44162</c:v>
                </c:pt>
                <c:pt idx="82">
                  <c:v>44155</c:v>
                </c:pt>
                <c:pt idx="83">
                  <c:v>44148</c:v>
                </c:pt>
                <c:pt idx="84">
                  <c:v>44141</c:v>
                </c:pt>
                <c:pt idx="85">
                  <c:v>44134</c:v>
                </c:pt>
                <c:pt idx="86">
                  <c:v>44127</c:v>
                </c:pt>
                <c:pt idx="87">
                  <c:v>44120</c:v>
                </c:pt>
                <c:pt idx="88">
                  <c:v>44113</c:v>
                </c:pt>
                <c:pt idx="89">
                  <c:v>44106</c:v>
                </c:pt>
                <c:pt idx="90">
                  <c:v>44099</c:v>
                </c:pt>
                <c:pt idx="91">
                  <c:v>44092</c:v>
                </c:pt>
                <c:pt idx="92">
                  <c:v>44085</c:v>
                </c:pt>
                <c:pt idx="93">
                  <c:v>44078</c:v>
                </c:pt>
                <c:pt idx="94">
                  <c:v>44071</c:v>
                </c:pt>
                <c:pt idx="95">
                  <c:v>44064</c:v>
                </c:pt>
                <c:pt idx="96">
                  <c:v>44057</c:v>
                </c:pt>
                <c:pt idx="97">
                  <c:v>44050</c:v>
                </c:pt>
                <c:pt idx="98">
                  <c:v>44043</c:v>
                </c:pt>
                <c:pt idx="99">
                  <c:v>44036</c:v>
                </c:pt>
                <c:pt idx="100">
                  <c:v>44029</c:v>
                </c:pt>
                <c:pt idx="101">
                  <c:v>44022</c:v>
                </c:pt>
                <c:pt idx="102">
                  <c:v>44015</c:v>
                </c:pt>
                <c:pt idx="103">
                  <c:v>44008</c:v>
                </c:pt>
                <c:pt idx="104">
                  <c:v>44001</c:v>
                </c:pt>
                <c:pt idx="105">
                  <c:v>43994</c:v>
                </c:pt>
                <c:pt idx="106">
                  <c:v>43987</c:v>
                </c:pt>
                <c:pt idx="107">
                  <c:v>43980</c:v>
                </c:pt>
                <c:pt idx="108">
                  <c:v>43973</c:v>
                </c:pt>
                <c:pt idx="109">
                  <c:v>43966</c:v>
                </c:pt>
                <c:pt idx="110">
                  <c:v>43959</c:v>
                </c:pt>
                <c:pt idx="111">
                  <c:v>43952</c:v>
                </c:pt>
                <c:pt idx="112">
                  <c:v>43945</c:v>
                </c:pt>
                <c:pt idx="113">
                  <c:v>43938</c:v>
                </c:pt>
                <c:pt idx="114">
                  <c:v>43931</c:v>
                </c:pt>
                <c:pt idx="115">
                  <c:v>43924</c:v>
                </c:pt>
                <c:pt idx="116">
                  <c:v>43917</c:v>
                </c:pt>
                <c:pt idx="117">
                  <c:v>43910</c:v>
                </c:pt>
                <c:pt idx="118">
                  <c:v>43903</c:v>
                </c:pt>
                <c:pt idx="119">
                  <c:v>43896</c:v>
                </c:pt>
                <c:pt idx="120">
                  <c:v>43889</c:v>
                </c:pt>
                <c:pt idx="121">
                  <c:v>43882</c:v>
                </c:pt>
                <c:pt idx="122">
                  <c:v>43875</c:v>
                </c:pt>
                <c:pt idx="123">
                  <c:v>43868</c:v>
                </c:pt>
                <c:pt idx="124">
                  <c:v>43861</c:v>
                </c:pt>
                <c:pt idx="125">
                  <c:v>43854</c:v>
                </c:pt>
                <c:pt idx="126">
                  <c:v>43847</c:v>
                </c:pt>
                <c:pt idx="127">
                  <c:v>43840</c:v>
                </c:pt>
                <c:pt idx="128">
                  <c:v>43833</c:v>
                </c:pt>
                <c:pt idx="129">
                  <c:v>43826</c:v>
                </c:pt>
                <c:pt idx="130">
                  <c:v>43819</c:v>
                </c:pt>
                <c:pt idx="131">
                  <c:v>43812</c:v>
                </c:pt>
                <c:pt idx="132">
                  <c:v>43805</c:v>
                </c:pt>
                <c:pt idx="133">
                  <c:v>43798</c:v>
                </c:pt>
                <c:pt idx="134">
                  <c:v>43791</c:v>
                </c:pt>
                <c:pt idx="135">
                  <c:v>43784</c:v>
                </c:pt>
                <c:pt idx="136">
                  <c:v>43777</c:v>
                </c:pt>
                <c:pt idx="137">
                  <c:v>43770</c:v>
                </c:pt>
                <c:pt idx="138">
                  <c:v>43763</c:v>
                </c:pt>
                <c:pt idx="139">
                  <c:v>43756</c:v>
                </c:pt>
                <c:pt idx="140">
                  <c:v>43749</c:v>
                </c:pt>
                <c:pt idx="141">
                  <c:v>43742</c:v>
                </c:pt>
                <c:pt idx="142">
                  <c:v>43735</c:v>
                </c:pt>
                <c:pt idx="143">
                  <c:v>43728</c:v>
                </c:pt>
                <c:pt idx="144">
                  <c:v>43721</c:v>
                </c:pt>
                <c:pt idx="145">
                  <c:v>43714</c:v>
                </c:pt>
                <c:pt idx="146">
                  <c:v>43707</c:v>
                </c:pt>
                <c:pt idx="147">
                  <c:v>43700</c:v>
                </c:pt>
                <c:pt idx="148">
                  <c:v>43693</c:v>
                </c:pt>
                <c:pt idx="149">
                  <c:v>43686</c:v>
                </c:pt>
                <c:pt idx="150">
                  <c:v>43679</c:v>
                </c:pt>
                <c:pt idx="151">
                  <c:v>43672</c:v>
                </c:pt>
                <c:pt idx="152">
                  <c:v>43665</c:v>
                </c:pt>
                <c:pt idx="153">
                  <c:v>43658</c:v>
                </c:pt>
                <c:pt idx="154">
                  <c:v>43651</c:v>
                </c:pt>
                <c:pt idx="155">
                  <c:v>43644</c:v>
                </c:pt>
                <c:pt idx="156">
                  <c:v>43637</c:v>
                </c:pt>
                <c:pt idx="157">
                  <c:v>43630</c:v>
                </c:pt>
                <c:pt idx="158">
                  <c:v>43623</c:v>
                </c:pt>
                <c:pt idx="159">
                  <c:v>43616</c:v>
                </c:pt>
                <c:pt idx="160">
                  <c:v>43609</c:v>
                </c:pt>
                <c:pt idx="161">
                  <c:v>43602</c:v>
                </c:pt>
                <c:pt idx="162">
                  <c:v>43595</c:v>
                </c:pt>
                <c:pt idx="163">
                  <c:v>43588</c:v>
                </c:pt>
                <c:pt idx="164">
                  <c:v>43581</c:v>
                </c:pt>
                <c:pt idx="165">
                  <c:v>43574</c:v>
                </c:pt>
                <c:pt idx="166">
                  <c:v>43567</c:v>
                </c:pt>
                <c:pt idx="167">
                  <c:v>43560</c:v>
                </c:pt>
                <c:pt idx="168">
                  <c:v>43553</c:v>
                </c:pt>
                <c:pt idx="169">
                  <c:v>43546</c:v>
                </c:pt>
                <c:pt idx="170">
                  <c:v>43539</c:v>
                </c:pt>
                <c:pt idx="171">
                  <c:v>43532</c:v>
                </c:pt>
                <c:pt idx="172">
                  <c:v>43525</c:v>
                </c:pt>
                <c:pt idx="173">
                  <c:v>43518</c:v>
                </c:pt>
                <c:pt idx="174">
                  <c:v>43511</c:v>
                </c:pt>
                <c:pt idx="175">
                  <c:v>43504</c:v>
                </c:pt>
                <c:pt idx="176">
                  <c:v>43497</c:v>
                </c:pt>
                <c:pt idx="177">
                  <c:v>43490</c:v>
                </c:pt>
                <c:pt idx="178">
                  <c:v>43483</c:v>
                </c:pt>
                <c:pt idx="179">
                  <c:v>43476</c:v>
                </c:pt>
                <c:pt idx="180">
                  <c:v>43469</c:v>
                </c:pt>
                <c:pt idx="181">
                  <c:v>43462</c:v>
                </c:pt>
                <c:pt idx="182">
                  <c:v>43455</c:v>
                </c:pt>
                <c:pt idx="183">
                  <c:v>43448</c:v>
                </c:pt>
                <c:pt idx="184">
                  <c:v>43441</c:v>
                </c:pt>
                <c:pt idx="185">
                  <c:v>43434</c:v>
                </c:pt>
                <c:pt idx="186">
                  <c:v>43427</c:v>
                </c:pt>
                <c:pt idx="187">
                  <c:v>43420</c:v>
                </c:pt>
                <c:pt idx="188">
                  <c:v>43413</c:v>
                </c:pt>
                <c:pt idx="189">
                  <c:v>43406</c:v>
                </c:pt>
                <c:pt idx="190">
                  <c:v>43399</c:v>
                </c:pt>
                <c:pt idx="191">
                  <c:v>43392</c:v>
                </c:pt>
                <c:pt idx="192">
                  <c:v>43385</c:v>
                </c:pt>
                <c:pt idx="193">
                  <c:v>43378</c:v>
                </c:pt>
                <c:pt idx="194">
                  <c:v>43371</c:v>
                </c:pt>
                <c:pt idx="195">
                  <c:v>43364</c:v>
                </c:pt>
                <c:pt idx="196">
                  <c:v>43357</c:v>
                </c:pt>
                <c:pt idx="197">
                  <c:v>43350</c:v>
                </c:pt>
                <c:pt idx="198">
                  <c:v>43343</c:v>
                </c:pt>
                <c:pt idx="199">
                  <c:v>43336</c:v>
                </c:pt>
                <c:pt idx="200">
                  <c:v>43329</c:v>
                </c:pt>
                <c:pt idx="201">
                  <c:v>43322</c:v>
                </c:pt>
                <c:pt idx="202">
                  <c:v>43315</c:v>
                </c:pt>
                <c:pt idx="203">
                  <c:v>43308</c:v>
                </c:pt>
                <c:pt idx="204">
                  <c:v>43301</c:v>
                </c:pt>
                <c:pt idx="205">
                  <c:v>43294</c:v>
                </c:pt>
                <c:pt idx="206">
                  <c:v>43287</c:v>
                </c:pt>
                <c:pt idx="207">
                  <c:v>43280</c:v>
                </c:pt>
                <c:pt idx="208">
                  <c:v>43273</c:v>
                </c:pt>
                <c:pt idx="209">
                  <c:v>43266</c:v>
                </c:pt>
                <c:pt idx="210">
                  <c:v>43259</c:v>
                </c:pt>
                <c:pt idx="211">
                  <c:v>43252</c:v>
                </c:pt>
                <c:pt idx="212">
                  <c:v>43245</c:v>
                </c:pt>
                <c:pt idx="213">
                  <c:v>43238</c:v>
                </c:pt>
                <c:pt idx="214">
                  <c:v>43231</c:v>
                </c:pt>
                <c:pt idx="215">
                  <c:v>43224</c:v>
                </c:pt>
                <c:pt idx="216">
                  <c:v>43217</c:v>
                </c:pt>
                <c:pt idx="217">
                  <c:v>43210</c:v>
                </c:pt>
                <c:pt idx="218">
                  <c:v>43203</c:v>
                </c:pt>
                <c:pt idx="219">
                  <c:v>43196</c:v>
                </c:pt>
                <c:pt idx="220">
                  <c:v>43189</c:v>
                </c:pt>
                <c:pt idx="221">
                  <c:v>43182</c:v>
                </c:pt>
                <c:pt idx="222">
                  <c:v>43175</c:v>
                </c:pt>
                <c:pt idx="223">
                  <c:v>43168</c:v>
                </c:pt>
                <c:pt idx="224">
                  <c:v>43161</c:v>
                </c:pt>
                <c:pt idx="225">
                  <c:v>43154</c:v>
                </c:pt>
                <c:pt idx="226">
                  <c:v>43140</c:v>
                </c:pt>
                <c:pt idx="227">
                  <c:v>43133</c:v>
                </c:pt>
                <c:pt idx="228">
                  <c:v>43126</c:v>
                </c:pt>
                <c:pt idx="229">
                  <c:v>43119</c:v>
                </c:pt>
                <c:pt idx="230">
                  <c:v>43112</c:v>
                </c:pt>
                <c:pt idx="231">
                  <c:v>43105</c:v>
                </c:pt>
                <c:pt idx="232">
                  <c:v>43098</c:v>
                </c:pt>
                <c:pt idx="233">
                  <c:v>43091</c:v>
                </c:pt>
                <c:pt idx="234">
                  <c:v>43084</c:v>
                </c:pt>
                <c:pt idx="235">
                  <c:v>43077</c:v>
                </c:pt>
                <c:pt idx="236">
                  <c:v>43070</c:v>
                </c:pt>
                <c:pt idx="237">
                  <c:v>43063</c:v>
                </c:pt>
                <c:pt idx="238">
                  <c:v>43056</c:v>
                </c:pt>
                <c:pt idx="239">
                  <c:v>43049</c:v>
                </c:pt>
                <c:pt idx="240">
                  <c:v>43042</c:v>
                </c:pt>
                <c:pt idx="241">
                  <c:v>43035</c:v>
                </c:pt>
                <c:pt idx="242">
                  <c:v>43028</c:v>
                </c:pt>
                <c:pt idx="243">
                  <c:v>43021</c:v>
                </c:pt>
                <c:pt idx="244">
                  <c:v>43014</c:v>
                </c:pt>
                <c:pt idx="245">
                  <c:v>43007</c:v>
                </c:pt>
                <c:pt idx="246">
                  <c:v>43000</c:v>
                </c:pt>
                <c:pt idx="247">
                  <c:v>42993</c:v>
                </c:pt>
                <c:pt idx="248">
                  <c:v>42986</c:v>
                </c:pt>
                <c:pt idx="249">
                  <c:v>42979</c:v>
                </c:pt>
                <c:pt idx="250">
                  <c:v>42972</c:v>
                </c:pt>
                <c:pt idx="251">
                  <c:v>42965</c:v>
                </c:pt>
                <c:pt idx="252">
                  <c:v>42958</c:v>
                </c:pt>
                <c:pt idx="253">
                  <c:v>42951</c:v>
                </c:pt>
                <c:pt idx="254">
                  <c:v>42944</c:v>
                </c:pt>
                <c:pt idx="255">
                  <c:v>42937</c:v>
                </c:pt>
                <c:pt idx="256">
                  <c:v>42930</c:v>
                </c:pt>
                <c:pt idx="257">
                  <c:v>42923</c:v>
                </c:pt>
                <c:pt idx="258">
                  <c:v>42916</c:v>
                </c:pt>
                <c:pt idx="259">
                  <c:v>42909</c:v>
                </c:pt>
                <c:pt idx="260">
                  <c:v>42902</c:v>
                </c:pt>
                <c:pt idx="261">
                  <c:v>42895</c:v>
                </c:pt>
                <c:pt idx="262">
                  <c:v>42888</c:v>
                </c:pt>
                <c:pt idx="263">
                  <c:v>42881</c:v>
                </c:pt>
                <c:pt idx="264">
                  <c:v>42874</c:v>
                </c:pt>
                <c:pt idx="265">
                  <c:v>42867</c:v>
                </c:pt>
                <c:pt idx="266">
                  <c:v>42860</c:v>
                </c:pt>
                <c:pt idx="267">
                  <c:v>42853</c:v>
                </c:pt>
                <c:pt idx="268">
                  <c:v>42846</c:v>
                </c:pt>
                <c:pt idx="269">
                  <c:v>42839</c:v>
                </c:pt>
                <c:pt idx="270">
                  <c:v>42832</c:v>
                </c:pt>
                <c:pt idx="271">
                  <c:v>42825</c:v>
                </c:pt>
                <c:pt idx="272">
                  <c:v>42818</c:v>
                </c:pt>
                <c:pt idx="273">
                  <c:v>42811</c:v>
                </c:pt>
                <c:pt idx="274">
                  <c:v>42804</c:v>
                </c:pt>
                <c:pt idx="275">
                  <c:v>42797</c:v>
                </c:pt>
                <c:pt idx="276">
                  <c:v>42790</c:v>
                </c:pt>
                <c:pt idx="277">
                  <c:v>42783</c:v>
                </c:pt>
                <c:pt idx="278">
                  <c:v>42776</c:v>
                </c:pt>
                <c:pt idx="279">
                  <c:v>42769</c:v>
                </c:pt>
                <c:pt idx="280">
                  <c:v>42755</c:v>
                </c:pt>
                <c:pt idx="281">
                  <c:v>42748</c:v>
                </c:pt>
                <c:pt idx="282">
                  <c:v>42741</c:v>
                </c:pt>
                <c:pt idx="283">
                  <c:v>42734</c:v>
                </c:pt>
                <c:pt idx="284">
                  <c:v>42727</c:v>
                </c:pt>
                <c:pt idx="285">
                  <c:v>42720</c:v>
                </c:pt>
                <c:pt idx="286">
                  <c:v>42713</c:v>
                </c:pt>
                <c:pt idx="287">
                  <c:v>42706</c:v>
                </c:pt>
                <c:pt idx="288">
                  <c:v>42699</c:v>
                </c:pt>
                <c:pt idx="289">
                  <c:v>42692</c:v>
                </c:pt>
                <c:pt idx="290">
                  <c:v>42685</c:v>
                </c:pt>
                <c:pt idx="291">
                  <c:v>42678</c:v>
                </c:pt>
                <c:pt idx="292">
                  <c:v>42671</c:v>
                </c:pt>
                <c:pt idx="293">
                  <c:v>42664</c:v>
                </c:pt>
                <c:pt idx="294">
                  <c:v>42657</c:v>
                </c:pt>
                <c:pt idx="295">
                  <c:v>42650</c:v>
                </c:pt>
                <c:pt idx="296">
                  <c:v>42643</c:v>
                </c:pt>
                <c:pt idx="297">
                  <c:v>42636</c:v>
                </c:pt>
                <c:pt idx="298">
                  <c:v>42629</c:v>
                </c:pt>
                <c:pt idx="299">
                  <c:v>42622</c:v>
                </c:pt>
                <c:pt idx="300">
                  <c:v>42615</c:v>
                </c:pt>
                <c:pt idx="301">
                  <c:v>42608</c:v>
                </c:pt>
                <c:pt idx="302">
                  <c:v>42601</c:v>
                </c:pt>
                <c:pt idx="303">
                  <c:v>42594</c:v>
                </c:pt>
                <c:pt idx="304">
                  <c:v>42587</c:v>
                </c:pt>
                <c:pt idx="305">
                  <c:v>42580</c:v>
                </c:pt>
                <c:pt idx="306">
                  <c:v>42573</c:v>
                </c:pt>
                <c:pt idx="307">
                  <c:v>42566</c:v>
                </c:pt>
                <c:pt idx="308">
                  <c:v>42559</c:v>
                </c:pt>
                <c:pt idx="309">
                  <c:v>42552</c:v>
                </c:pt>
                <c:pt idx="310">
                  <c:v>42545</c:v>
                </c:pt>
                <c:pt idx="311">
                  <c:v>42538</c:v>
                </c:pt>
                <c:pt idx="312">
                  <c:v>42531</c:v>
                </c:pt>
                <c:pt idx="313">
                  <c:v>42524</c:v>
                </c:pt>
                <c:pt idx="314">
                  <c:v>42517</c:v>
                </c:pt>
                <c:pt idx="315">
                  <c:v>42510</c:v>
                </c:pt>
                <c:pt idx="316">
                  <c:v>42503</c:v>
                </c:pt>
                <c:pt idx="317">
                  <c:v>42496</c:v>
                </c:pt>
                <c:pt idx="318">
                  <c:v>42489</c:v>
                </c:pt>
                <c:pt idx="319">
                  <c:v>42482</c:v>
                </c:pt>
                <c:pt idx="320">
                  <c:v>42475</c:v>
                </c:pt>
                <c:pt idx="321">
                  <c:v>42468</c:v>
                </c:pt>
                <c:pt idx="322">
                  <c:v>42461</c:v>
                </c:pt>
                <c:pt idx="323">
                  <c:v>42454</c:v>
                </c:pt>
                <c:pt idx="324">
                  <c:v>42447</c:v>
                </c:pt>
                <c:pt idx="325">
                  <c:v>42440</c:v>
                </c:pt>
                <c:pt idx="326">
                  <c:v>42433</c:v>
                </c:pt>
                <c:pt idx="327">
                  <c:v>42426</c:v>
                </c:pt>
                <c:pt idx="328">
                  <c:v>42419</c:v>
                </c:pt>
                <c:pt idx="329">
                  <c:v>42412</c:v>
                </c:pt>
                <c:pt idx="330">
                  <c:v>42398</c:v>
                </c:pt>
                <c:pt idx="331">
                  <c:v>42391</c:v>
                </c:pt>
                <c:pt idx="332">
                  <c:v>42384</c:v>
                </c:pt>
                <c:pt idx="333">
                  <c:v>42377</c:v>
                </c:pt>
                <c:pt idx="334">
                  <c:v>42370</c:v>
                </c:pt>
              </c:numCache>
            </c:numRef>
          </c:cat>
          <c:val>
            <c:numRef>
              <c:f>'导出数据 (3)'!$F$4:$F$541</c:f>
            </c:numRef>
          </c:val>
          <c:smooth val="0"/>
          <c:extLst>
            <c:ext xmlns:c16="http://schemas.microsoft.com/office/drawing/2014/chart" uri="{C3380CC4-5D6E-409C-BE32-E72D297353CC}">
              <c16:uniqueId val="{00000004-5347-4F01-8BAB-405523C53943}"/>
            </c:ext>
          </c:extLst>
        </c:ser>
        <c:ser>
          <c:idx val="5"/>
          <c:order val="5"/>
          <c:tx>
            <c:strRef>
              <c:f>'导出数据 (3)'!$G$3</c:f>
              <c:strCache>
                <c:ptCount val="1"/>
                <c:pt idx="0">
                  <c:v>2013年起，按照各品种新增口径统计；其中螺纹35个城市，线材35个城市，热轧33个城市，冷板26个城市，中板31个城市</c:v>
                </c:pt>
              </c:strCache>
            </c:strRef>
          </c:tx>
          <c:spPr>
            <a:ln w="19050" cap="rnd">
              <a:solidFill>
                <a:schemeClr val="accent6"/>
              </a:solidFill>
              <a:round/>
            </a:ln>
            <a:effectLst/>
          </c:spPr>
          <c:marker>
            <c:symbol val="none"/>
          </c:marker>
          <c:cat>
            <c:numRef>
              <c:f>'导出数据 (3)'!$A$4:$A$541</c:f>
              <c:numCache>
                <c:formatCode>yyyy\-mm\-dd</c:formatCode>
                <c:ptCount val="335"/>
                <c:pt idx="0">
                  <c:v>44736</c:v>
                </c:pt>
                <c:pt idx="1">
                  <c:v>44729</c:v>
                </c:pt>
                <c:pt idx="2">
                  <c:v>44722</c:v>
                </c:pt>
                <c:pt idx="3">
                  <c:v>44715</c:v>
                </c:pt>
                <c:pt idx="4">
                  <c:v>44708</c:v>
                </c:pt>
                <c:pt idx="5">
                  <c:v>44701</c:v>
                </c:pt>
                <c:pt idx="6">
                  <c:v>44694</c:v>
                </c:pt>
                <c:pt idx="7">
                  <c:v>44687</c:v>
                </c:pt>
                <c:pt idx="8">
                  <c:v>44680</c:v>
                </c:pt>
                <c:pt idx="9">
                  <c:v>44673</c:v>
                </c:pt>
                <c:pt idx="10">
                  <c:v>44666</c:v>
                </c:pt>
                <c:pt idx="11">
                  <c:v>44659</c:v>
                </c:pt>
                <c:pt idx="12">
                  <c:v>44652</c:v>
                </c:pt>
                <c:pt idx="13">
                  <c:v>44645</c:v>
                </c:pt>
                <c:pt idx="14">
                  <c:v>44638</c:v>
                </c:pt>
                <c:pt idx="15">
                  <c:v>44631</c:v>
                </c:pt>
                <c:pt idx="16">
                  <c:v>44624</c:v>
                </c:pt>
                <c:pt idx="17">
                  <c:v>44617</c:v>
                </c:pt>
                <c:pt idx="18">
                  <c:v>44610</c:v>
                </c:pt>
                <c:pt idx="19">
                  <c:v>44603</c:v>
                </c:pt>
                <c:pt idx="20">
                  <c:v>44596</c:v>
                </c:pt>
                <c:pt idx="21">
                  <c:v>44589</c:v>
                </c:pt>
                <c:pt idx="22">
                  <c:v>44582</c:v>
                </c:pt>
                <c:pt idx="23">
                  <c:v>44575</c:v>
                </c:pt>
                <c:pt idx="24">
                  <c:v>44568</c:v>
                </c:pt>
                <c:pt idx="25">
                  <c:v>44561</c:v>
                </c:pt>
                <c:pt idx="26">
                  <c:v>44554</c:v>
                </c:pt>
                <c:pt idx="27">
                  <c:v>44547</c:v>
                </c:pt>
                <c:pt idx="28">
                  <c:v>44540</c:v>
                </c:pt>
                <c:pt idx="29">
                  <c:v>44533</c:v>
                </c:pt>
                <c:pt idx="30">
                  <c:v>44526</c:v>
                </c:pt>
                <c:pt idx="31">
                  <c:v>44519</c:v>
                </c:pt>
                <c:pt idx="32">
                  <c:v>44512</c:v>
                </c:pt>
                <c:pt idx="33">
                  <c:v>44505</c:v>
                </c:pt>
                <c:pt idx="34">
                  <c:v>44498</c:v>
                </c:pt>
                <c:pt idx="35">
                  <c:v>44491</c:v>
                </c:pt>
                <c:pt idx="36">
                  <c:v>44484</c:v>
                </c:pt>
                <c:pt idx="37">
                  <c:v>44477</c:v>
                </c:pt>
                <c:pt idx="38">
                  <c:v>44470</c:v>
                </c:pt>
                <c:pt idx="39">
                  <c:v>44463</c:v>
                </c:pt>
                <c:pt idx="40">
                  <c:v>44456</c:v>
                </c:pt>
                <c:pt idx="41">
                  <c:v>44449</c:v>
                </c:pt>
                <c:pt idx="42">
                  <c:v>44442</c:v>
                </c:pt>
                <c:pt idx="43">
                  <c:v>44435</c:v>
                </c:pt>
                <c:pt idx="44">
                  <c:v>44428</c:v>
                </c:pt>
                <c:pt idx="45">
                  <c:v>44421</c:v>
                </c:pt>
                <c:pt idx="46">
                  <c:v>44414</c:v>
                </c:pt>
                <c:pt idx="47">
                  <c:v>44407</c:v>
                </c:pt>
                <c:pt idx="48">
                  <c:v>44400</c:v>
                </c:pt>
                <c:pt idx="49">
                  <c:v>44393</c:v>
                </c:pt>
                <c:pt idx="50">
                  <c:v>44386</c:v>
                </c:pt>
                <c:pt idx="51">
                  <c:v>44379</c:v>
                </c:pt>
                <c:pt idx="52">
                  <c:v>44372</c:v>
                </c:pt>
                <c:pt idx="53">
                  <c:v>44365</c:v>
                </c:pt>
                <c:pt idx="54">
                  <c:v>44358</c:v>
                </c:pt>
                <c:pt idx="55">
                  <c:v>44351</c:v>
                </c:pt>
                <c:pt idx="56">
                  <c:v>44344</c:v>
                </c:pt>
                <c:pt idx="57">
                  <c:v>44337</c:v>
                </c:pt>
                <c:pt idx="58">
                  <c:v>44330</c:v>
                </c:pt>
                <c:pt idx="59">
                  <c:v>44323</c:v>
                </c:pt>
                <c:pt idx="60">
                  <c:v>44316</c:v>
                </c:pt>
                <c:pt idx="61">
                  <c:v>44309</c:v>
                </c:pt>
                <c:pt idx="62">
                  <c:v>44302</c:v>
                </c:pt>
                <c:pt idx="63">
                  <c:v>44295</c:v>
                </c:pt>
                <c:pt idx="64">
                  <c:v>44288</c:v>
                </c:pt>
                <c:pt idx="65">
                  <c:v>44281</c:v>
                </c:pt>
                <c:pt idx="66">
                  <c:v>44274</c:v>
                </c:pt>
                <c:pt idx="67">
                  <c:v>44267</c:v>
                </c:pt>
                <c:pt idx="68">
                  <c:v>44260</c:v>
                </c:pt>
                <c:pt idx="69">
                  <c:v>44253</c:v>
                </c:pt>
                <c:pt idx="70">
                  <c:v>44246</c:v>
                </c:pt>
                <c:pt idx="71">
                  <c:v>44232</c:v>
                </c:pt>
                <c:pt idx="72">
                  <c:v>44225</c:v>
                </c:pt>
                <c:pt idx="73">
                  <c:v>44218</c:v>
                </c:pt>
                <c:pt idx="74">
                  <c:v>44211</c:v>
                </c:pt>
                <c:pt idx="75">
                  <c:v>44204</c:v>
                </c:pt>
                <c:pt idx="76">
                  <c:v>44197</c:v>
                </c:pt>
                <c:pt idx="77">
                  <c:v>44190</c:v>
                </c:pt>
                <c:pt idx="78">
                  <c:v>44183</c:v>
                </c:pt>
                <c:pt idx="79">
                  <c:v>44176</c:v>
                </c:pt>
                <c:pt idx="80">
                  <c:v>44169</c:v>
                </c:pt>
                <c:pt idx="81">
                  <c:v>44162</c:v>
                </c:pt>
                <c:pt idx="82">
                  <c:v>44155</c:v>
                </c:pt>
                <c:pt idx="83">
                  <c:v>44148</c:v>
                </c:pt>
                <c:pt idx="84">
                  <c:v>44141</c:v>
                </c:pt>
                <c:pt idx="85">
                  <c:v>44134</c:v>
                </c:pt>
                <c:pt idx="86">
                  <c:v>44127</c:v>
                </c:pt>
                <c:pt idx="87">
                  <c:v>44120</c:v>
                </c:pt>
                <c:pt idx="88">
                  <c:v>44113</c:v>
                </c:pt>
                <c:pt idx="89">
                  <c:v>44106</c:v>
                </c:pt>
                <c:pt idx="90">
                  <c:v>44099</c:v>
                </c:pt>
                <c:pt idx="91">
                  <c:v>44092</c:v>
                </c:pt>
                <c:pt idx="92">
                  <c:v>44085</c:v>
                </c:pt>
                <c:pt idx="93">
                  <c:v>44078</c:v>
                </c:pt>
                <c:pt idx="94">
                  <c:v>44071</c:v>
                </c:pt>
                <c:pt idx="95">
                  <c:v>44064</c:v>
                </c:pt>
                <c:pt idx="96">
                  <c:v>44057</c:v>
                </c:pt>
                <c:pt idx="97">
                  <c:v>44050</c:v>
                </c:pt>
                <c:pt idx="98">
                  <c:v>44043</c:v>
                </c:pt>
                <c:pt idx="99">
                  <c:v>44036</c:v>
                </c:pt>
                <c:pt idx="100">
                  <c:v>44029</c:v>
                </c:pt>
                <c:pt idx="101">
                  <c:v>44022</c:v>
                </c:pt>
                <c:pt idx="102">
                  <c:v>44015</c:v>
                </c:pt>
                <c:pt idx="103">
                  <c:v>44008</c:v>
                </c:pt>
                <c:pt idx="104">
                  <c:v>44001</c:v>
                </c:pt>
                <c:pt idx="105">
                  <c:v>43994</c:v>
                </c:pt>
                <c:pt idx="106">
                  <c:v>43987</c:v>
                </c:pt>
                <c:pt idx="107">
                  <c:v>43980</c:v>
                </c:pt>
                <c:pt idx="108">
                  <c:v>43973</c:v>
                </c:pt>
                <c:pt idx="109">
                  <c:v>43966</c:v>
                </c:pt>
                <c:pt idx="110">
                  <c:v>43959</c:v>
                </c:pt>
                <c:pt idx="111">
                  <c:v>43952</c:v>
                </c:pt>
                <c:pt idx="112">
                  <c:v>43945</c:v>
                </c:pt>
                <c:pt idx="113">
                  <c:v>43938</c:v>
                </c:pt>
                <c:pt idx="114">
                  <c:v>43931</c:v>
                </c:pt>
                <c:pt idx="115">
                  <c:v>43924</c:v>
                </c:pt>
                <c:pt idx="116">
                  <c:v>43917</c:v>
                </c:pt>
                <c:pt idx="117">
                  <c:v>43910</c:v>
                </c:pt>
                <c:pt idx="118">
                  <c:v>43903</c:v>
                </c:pt>
                <c:pt idx="119">
                  <c:v>43896</c:v>
                </c:pt>
                <c:pt idx="120">
                  <c:v>43889</c:v>
                </c:pt>
                <c:pt idx="121">
                  <c:v>43882</c:v>
                </c:pt>
                <c:pt idx="122">
                  <c:v>43875</c:v>
                </c:pt>
                <c:pt idx="123">
                  <c:v>43868</c:v>
                </c:pt>
                <c:pt idx="124">
                  <c:v>43861</c:v>
                </c:pt>
                <c:pt idx="125">
                  <c:v>43854</c:v>
                </c:pt>
                <c:pt idx="126">
                  <c:v>43847</c:v>
                </c:pt>
                <c:pt idx="127">
                  <c:v>43840</c:v>
                </c:pt>
                <c:pt idx="128">
                  <c:v>43833</c:v>
                </c:pt>
                <c:pt idx="129">
                  <c:v>43826</c:v>
                </c:pt>
                <c:pt idx="130">
                  <c:v>43819</c:v>
                </c:pt>
                <c:pt idx="131">
                  <c:v>43812</c:v>
                </c:pt>
                <c:pt idx="132">
                  <c:v>43805</c:v>
                </c:pt>
                <c:pt idx="133">
                  <c:v>43798</c:v>
                </c:pt>
                <c:pt idx="134">
                  <c:v>43791</c:v>
                </c:pt>
                <c:pt idx="135">
                  <c:v>43784</c:v>
                </c:pt>
                <c:pt idx="136">
                  <c:v>43777</c:v>
                </c:pt>
                <c:pt idx="137">
                  <c:v>43770</c:v>
                </c:pt>
                <c:pt idx="138">
                  <c:v>43763</c:v>
                </c:pt>
                <c:pt idx="139">
                  <c:v>43756</c:v>
                </c:pt>
                <c:pt idx="140">
                  <c:v>43749</c:v>
                </c:pt>
                <c:pt idx="141">
                  <c:v>43742</c:v>
                </c:pt>
                <c:pt idx="142">
                  <c:v>43735</c:v>
                </c:pt>
                <c:pt idx="143">
                  <c:v>43728</c:v>
                </c:pt>
                <c:pt idx="144">
                  <c:v>43721</c:v>
                </c:pt>
                <c:pt idx="145">
                  <c:v>43714</c:v>
                </c:pt>
                <c:pt idx="146">
                  <c:v>43707</c:v>
                </c:pt>
                <c:pt idx="147">
                  <c:v>43700</c:v>
                </c:pt>
                <c:pt idx="148">
                  <c:v>43693</c:v>
                </c:pt>
                <c:pt idx="149">
                  <c:v>43686</c:v>
                </c:pt>
                <c:pt idx="150">
                  <c:v>43679</c:v>
                </c:pt>
                <c:pt idx="151">
                  <c:v>43672</c:v>
                </c:pt>
                <c:pt idx="152">
                  <c:v>43665</c:v>
                </c:pt>
                <c:pt idx="153">
                  <c:v>43658</c:v>
                </c:pt>
                <c:pt idx="154">
                  <c:v>43651</c:v>
                </c:pt>
                <c:pt idx="155">
                  <c:v>43644</c:v>
                </c:pt>
                <c:pt idx="156">
                  <c:v>43637</c:v>
                </c:pt>
                <c:pt idx="157">
                  <c:v>43630</c:v>
                </c:pt>
                <c:pt idx="158">
                  <c:v>43623</c:v>
                </c:pt>
                <c:pt idx="159">
                  <c:v>43616</c:v>
                </c:pt>
                <c:pt idx="160">
                  <c:v>43609</c:v>
                </c:pt>
                <c:pt idx="161">
                  <c:v>43602</c:v>
                </c:pt>
                <c:pt idx="162">
                  <c:v>43595</c:v>
                </c:pt>
                <c:pt idx="163">
                  <c:v>43588</c:v>
                </c:pt>
                <c:pt idx="164">
                  <c:v>43581</c:v>
                </c:pt>
                <c:pt idx="165">
                  <c:v>43574</c:v>
                </c:pt>
                <c:pt idx="166">
                  <c:v>43567</c:v>
                </c:pt>
                <c:pt idx="167">
                  <c:v>43560</c:v>
                </c:pt>
                <c:pt idx="168">
                  <c:v>43553</c:v>
                </c:pt>
                <c:pt idx="169">
                  <c:v>43546</c:v>
                </c:pt>
                <c:pt idx="170">
                  <c:v>43539</c:v>
                </c:pt>
                <c:pt idx="171">
                  <c:v>43532</c:v>
                </c:pt>
                <c:pt idx="172">
                  <c:v>43525</c:v>
                </c:pt>
                <c:pt idx="173">
                  <c:v>43518</c:v>
                </c:pt>
                <c:pt idx="174">
                  <c:v>43511</c:v>
                </c:pt>
                <c:pt idx="175">
                  <c:v>43504</c:v>
                </c:pt>
                <c:pt idx="176">
                  <c:v>43497</c:v>
                </c:pt>
                <c:pt idx="177">
                  <c:v>43490</c:v>
                </c:pt>
                <c:pt idx="178">
                  <c:v>43483</c:v>
                </c:pt>
                <c:pt idx="179">
                  <c:v>43476</c:v>
                </c:pt>
                <c:pt idx="180">
                  <c:v>43469</c:v>
                </c:pt>
                <c:pt idx="181">
                  <c:v>43462</c:v>
                </c:pt>
                <c:pt idx="182">
                  <c:v>43455</c:v>
                </c:pt>
                <c:pt idx="183">
                  <c:v>43448</c:v>
                </c:pt>
                <c:pt idx="184">
                  <c:v>43441</c:v>
                </c:pt>
                <c:pt idx="185">
                  <c:v>43434</c:v>
                </c:pt>
                <c:pt idx="186">
                  <c:v>43427</c:v>
                </c:pt>
                <c:pt idx="187">
                  <c:v>43420</c:v>
                </c:pt>
                <c:pt idx="188">
                  <c:v>43413</c:v>
                </c:pt>
                <c:pt idx="189">
                  <c:v>43406</c:v>
                </c:pt>
                <c:pt idx="190">
                  <c:v>43399</c:v>
                </c:pt>
                <c:pt idx="191">
                  <c:v>43392</c:v>
                </c:pt>
                <c:pt idx="192">
                  <c:v>43385</c:v>
                </c:pt>
                <c:pt idx="193">
                  <c:v>43378</c:v>
                </c:pt>
                <c:pt idx="194">
                  <c:v>43371</c:v>
                </c:pt>
                <c:pt idx="195">
                  <c:v>43364</c:v>
                </c:pt>
                <c:pt idx="196">
                  <c:v>43357</c:v>
                </c:pt>
                <c:pt idx="197">
                  <c:v>43350</c:v>
                </c:pt>
                <c:pt idx="198">
                  <c:v>43343</c:v>
                </c:pt>
                <c:pt idx="199">
                  <c:v>43336</c:v>
                </c:pt>
                <c:pt idx="200">
                  <c:v>43329</c:v>
                </c:pt>
                <c:pt idx="201">
                  <c:v>43322</c:v>
                </c:pt>
                <c:pt idx="202">
                  <c:v>43315</c:v>
                </c:pt>
                <c:pt idx="203">
                  <c:v>43308</c:v>
                </c:pt>
                <c:pt idx="204">
                  <c:v>43301</c:v>
                </c:pt>
                <c:pt idx="205">
                  <c:v>43294</c:v>
                </c:pt>
                <c:pt idx="206">
                  <c:v>43287</c:v>
                </c:pt>
                <c:pt idx="207">
                  <c:v>43280</c:v>
                </c:pt>
                <c:pt idx="208">
                  <c:v>43273</c:v>
                </c:pt>
                <c:pt idx="209">
                  <c:v>43266</c:v>
                </c:pt>
                <c:pt idx="210">
                  <c:v>43259</c:v>
                </c:pt>
                <c:pt idx="211">
                  <c:v>43252</c:v>
                </c:pt>
                <c:pt idx="212">
                  <c:v>43245</c:v>
                </c:pt>
                <c:pt idx="213">
                  <c:v>43238</c:v>
                </c:pt>
                <c:pt idx="214">
                  <c:v>43231</c:v>
                </c:pt>
                <c:pt idx="215">
                  <c:v>43224</c:v>
                </c:pt>
                <c:pt idx="216">
                  <c:v>43217</c:v>
                </c:pt>
                <c:pt idx="217">
                  <c:v>43210</c:v>
                </c:pt>
                <c:pt idx="218">
                  <c:v>43203</c:v>
                </c:pt>
                <c:pt idx="219">
                  <c:v>43196</c:v>
                </c:pt>
                <c:pt idx="220">
                  <c:v>43189</c:v>
                </c:pt>
                <c:pt idx="221">
                  <c:v>43182</c:v>
                </c:pt>
                <c:pt idx="222">
                  <c:v>43175</c:v>
                </c:pt>
                <c:pt idx="223">
                  <c:v>43168</c:v>
                </c:pt>
                <c:pt idx="224">
                  <c:v>43161</c:v>
                </c:pt>
                <c:pt idx="225">
                  <c:v>43154</c:v>
                </c:pt>
                <c:pt idx="226">
                  <c:v>43140</c:v>
                </c:pt>
                <c:pt idx="227">
                  <c:v>43133</c:v>
                </c:pt>
                <c:pt idx="228">
                  <c:v>43126</c:v>
                </c:pt>
                <c:pt idx="229">
                  <c:v>43119</c:v>
                </c:pt>
                <c:pt idx="230">
                  <c:v>43112</c:v>
                </c:pt>
                <c:pt idx="231">
                  <c:v>43105</c:v>
                </c:pt>
                <c:pt idx="232">
                  <c:v>43098</c:v>
                </c:pt>
                <c:pt idx="233">
                  <c:v>43091</c:v>
                </c:pt>
                <c:pt idx="234">
                  <c:v>43084</c:v>
                </c:pt>
                <c:pt idx="235">
                  <c:v>43077</c:v>
                </c:pt>
                <c:pt idx="236">
                  <c:v>43070</c:v>
                </c:pt>
                <c:pt idx="237">
                  <c:v>43063</c:v>
                </c:pt>
                <c:pt idx="238">
                  <c:v>43056</c:v>
                </c:pt>
                <c:pt idx="239">
                  <c:v>43049</c:v>
                </c:pt>
                <c:pt idx="240">
                  <c:v>43042</c:v>
                </c:pt>
                <c:pt idx="241">
                  <c:v>43035</c:v>
                </c:pt>
                <c:pt idx="242">
                  <c:v>43028</c:v>
                </c:pt>
                <c:pt idx="243">
                  <c:v>43021</c:v>
                </c:pt>
                <c:pt idx="244">
                  <c:v>43014</c:v>
                </c:pt>
                <c:pt idx="245">
                  <c:v>43007</c:v>
                </c:pt>
                <c:pt idx="246">
                  <c:v>43000</c:v>
                </c:pt>
                <c:pt idx="247">
                  <c:v>42993</c:v>
                </c:pt>
                <c:pt idx="248">
                  <c:v>42986</c:v>
                </c:pt>
                <c:pt idx="249">
                  <c:v>42979</c:v>
                </c:pt>
                <c:pt idx="250">
                  <c:v>42972</c:v>
                </c:pt>
                <c:pt idx="251">
                  <c:v>42965</c:v>
                </c:pt>
                <c:pt idx="252">
                  <c:v>42958</c:v>
                </c:pt>
                <c:pt idx="253">
                  <c:v>42951</c:v>
                </c:pt>
                <c:pt idx="254">
                  <c:v>42944</c:v>
                </c:pt>
                <c:pt idx="255">
                  <c:v>42937</c:v>
                </c:pt>
                <c:pt idx="256">
                  <c:v>42930</c:v>
                </c:pt>
                <c:pt idx="257">
                  <c:v>42923</c:v>
                </c:pt>
                <c:pt idx="258">
                  <c:v>42916</c:v>
                </c:pt>
                <c:pt idx="259">
                  <c:v>42909</c:v>
                </c:pt>
                <c:pt idx="260">
                  <c:v>42902</c:v>
                </c:pt>
                <c:pt idx="261">
                  <c:v>42895</c:v>
                </c:pt>
                <c:pt idx="262">
                  <c:v>42888</c:v>
                </c:pt>
                <c:pt idx="263">
                  <c:v>42881</c:v>
                </c:pt>
                <c:pt idx="264">
                  <c:v>42874</c:v>
                </c:pt>
                <c:pt idx="265">
                  <c:v>42867</c:v>
                </c:pt>
                <c:pt idx="266">
                  <c:v>42860</c:v>
                </c:pt>
                <c:pt idx="267">
                  <c:v>42853</c:v>
                </c:pt>
                <c:pt idx="268">
                  <c:v>42846</c:v>
                </c:pt>
                <c:pt idx="269">
                  <c:v>42839</c:v>
                </c:pt>
                <c:pt idx="270">
                  <c:v>42832</c:v>
                </c:pt>
                <c:pt idx="271">
                  <c:v>42825</c:v>
                </c:pt>
                <c:pt idx="272">
                  <c:v>42818</c:v>
                </c:pt>
                <c:pt idx="273">
                  <c:v>42811</c:v>
                </c:pt>
                <c:pt idx="274">
                  <c:v>42804</c:v>
                </c:pt>
                <c:pt idx="275">
                  <c:v>42797</c:v>
                </c:pt>
                <c:pt idx="276">
                  <c:v>42790</c:v>
                </c:pt>
                <c:pt idx="277">
                  <c:v>42783</c:v>
                </c:pt>
                <c:pt idx="278">
                  <c:v>42776</c:v>
                </c:pt>
                <c:pt idx="279">
                  <c:v>42769</c:v>
                </c:pt>
                <c:pt idx="280">
                  <c:v>42755</c:v>
                </c:pt>
                <c:pt idx="281">
                  <c:v>42748</c:v>
                </c:pt>
                <c:pt idx="282">
                  <c:v>42741</c:v>
                </c:pt>
                <c:pt idx="283">
                  <c:v>42734</c:v>
                </c:pt>
                <c:pt idx="284">
                  <c:v>42727</c:v>
                </c:pt>
                <c:pt idx="285">
                  <c:v>42720</c:v>
                </c:pt>
                <c:pt idx="286">
                  <c:v>42713</c:v>
                </c:pt>
                <c:pt idx="287">
                  <c:v>42706</c:v>
                </c:pt>
                <c:pt idx="288">
                  <c:v>42699</c:v>
                </c:pt>
                <c:pt idx="289">
                  <c:v>42692</c:v>
                </c:pt>
                <c:pt idx="290">
                  <c:v>42685</c:v>
                </c:pt>
                <c:pt idx="291">
                  <c:v>42678</c:v>
                </c:pt>
                <c:pt idx="292">
                  <c:v>42671</c:v>
                </c:pt>
                <c:pt idx="293">
                  <c:v>42664</c:v>
                </c:pt>
                <c:pt idx="294">
                  <c:v>42657</c:v>
                </c:pt>
                <c:pt idx="295">
                  <c:v>42650</c:v>
                </c:pt>
                <c:pt idx="296">
                  <c:v>42643</c:v>
                </c:pt>
                <c:pt idx="297">
                  <c:v>42636</c:v>
                </c:pt>
                <c:pt idx="298">
                  <c:v>42629</c:v>
                </c:pt>
                <c:pt idx="299">
                  <c:v>42622</c:v>
                </c:pt>
                <c:pt idx="300">
                  <c:v>42615</c:v>
                </c:pt>
                <c:pt idx="301">
                  <c:v>42608</c:v>
                </c:pt>
                <c:pt idx="302">
                  <c:v>42601</c:v>
                </c:pt>
                <c:pt idx="303">
                  <c:v>42594</c:v>
                </c:pt>
                <c:pt idx="304">
                  <c:v>42587</c:v>
                </c:pt>
                <c:pt idx="305">
                  <c:v>42580</c:v>
                </c:pt>
                <c:pt idx="306">
                  <c:v>42573</c:v>
                </c:pt>
                <c:pt idx="307">
                  <c:v>42566</c:v>
                </c:pt>
                <c:pt idx="308">
                  <c:v>42559</c:v>
                </c:pt>
                <c:pt idx="309">
                  <c:v>42552</c:v>
                </c:pt>
                <c:pt idx="310">
                  <c:v>42545</c:v>
                </c:pt>
                <c:pt idx="311">
                  <c:v>42538</c:v>
                </c:pt>
                <c:pt idx="312">
                  <c:v>42531</c:v>
                </c:pt>
                <c:pt idx="313">
                  <c:v>42524</c:v>
                </c:pt>
                <c:pt idx="314">
                  <c:v>42517</c:v>
                </c:pt>
                <c:pt idx="315">
                  <c:v>42510</c:v>
                </c:pt>
                <c:pt idx="316">
                  <c:v>42503</c:v>
                </c:pt>
                <c:pt idx="317">
                  <c:v>42496</c:v>
                </c:pt>
                <c:pt idx="318">
                  <c:v>42489</c:v>
                </c:pt>
                <c:pt idx="319">
                  <c:v>42482</c:v>
                </c:pt>
                <c:pt idx="320">
                  <c:v>42475</c:v>
                </c:pt>
                <c:pt idx="321">
                  <c:v>42468</c:v>
                </c:pt>
                <c:pt idx="322">
                  <c:v>42461</c:v>
                </c:pt>
                <c:pt idx="323">
                  <c:v>42454</c:v>
                </c:pt>
                <c:pt idx="324">
                  <c:v>42447</c:v>
                </c:pt>
                <c:pt idx="325">
                  <c:v>42440</c:v>
                </c:pt>
                <c:pt idx="326">
                  <c:v>42433</c:v>
                </c:pt>
                <c:pt idx="327">
                  <c:v>42426</c:v>
                </c:pt>
                <c:pt idx="328">
                  <c:v>42419</c:v>
                </c:pt>
                <c:pt idx="329">
                  <c:v>42412</c:v>
                </c:pt>
                <c:pt idx="330">
                  <c:v>42398</c:v>
                </c:pt>
                <c:pt idx="331">
                  <c:v>42391</c:v>
                </c:pt>
                <c:pt idx="332">
                  <c:v>42384</c:v>
                </c:pt>
                <c:pt idx="333">
                  <c:v>42377</c:v>
                </c:pt>
                <c:pt idx="334">
                  <c:v>42370</c:v>
                </c:pt>
              </c:numCache>
            </c:numRef>
          </c:cat>
          <c:val>
            <c:numRef>
              <c:f>'导出数据 (3)'!$G$4:$G$541</c:f>
              <c:numCache>
                <c:formatCode>General</c:formatCode>
                <c:ptCount val="335"/>
                <c:pt idx="0">
                  <c:v>1545.14</c:v>
                </c:pt>
                <c:pt idx="1">
                  <c:v>1573.55</c:v>
                </c:pt>
                <c:pt idx="2">
                  <c:v>1547.18</c:v>
                </c:pt>
                <c:pt idx="3">
                  <c:v>1503.5</c:v>
                </c:pt>
                <c:pt idx="4">
                  <c:v>1507.2</c:v>
                </c:pt>
                <c:pt idx="5">
                  <c:v>1524.99</c:v>
                </c:pt>
                <c:pt idx="6">
                  <c:v>1554.15</c:v>
                </c:pt>
                <c:pt idx="7">
                  <c:v>1590.55</c:v>
                </c:pt>
                <c:pt idx="8">
                  <c:v>1572.91</c:v>
                </c:pt>
                <c:pt idx="9">
                  <c:v>1618.53</c:v>
                </c:pt>
                <c:pt idx="10">
                  <c:v>1649.34</c:v>
                </c:pt>
                <c:pt idx="11">
                  <c:v>1690.04</c:v>
                </c:pt>
                <c:pt idx="12">
                  <c:v>1686.17</c:v>
                </c:pt>
                <c:pt idx="13">
                  <c:v>1708.25</c:v>
                </c:pt>
                <c:pt idx="14">
                  <c:v>1723.24</c:v>
                </c:pt>
                <c:pt idx="15">
                  <c:v>1759.2</c:v>
                </c:pt>
                <c:pt idx="16">
                  <c:v>1786.25</c:v>
                </c:pt>
                <c:pt idx="17">
                  <c:v>1756.86</c:v>
                </c:pt>
                <c:pt idx="18">
                  <c:v>1670.61</c:v>
                </c:pt>
                <c:pt idx="19">
                  <c:v>1537.13</c:v>
                </c:pt>
                <c:pt idx="20">
                  <c:v>1389.68</c:v>
                </c:pt>
                <c:pt idx="21">
                  <c:v>1116.52</c:v>
                </c:pt>
                <c:pt idx="22">
                  <c:v>971.76</c:v>
                </c:pt>
                <c:pt idx="23">
                  <c:v>917.06</c:v>
                </c:pt>
                <c:pt idx="24">
                  <c:v>888.74</c:v>
                </c:pt>
                <c:pt idx="25">
                  <c:v>874.84</c:v>
                </c:pt>
                <c:pt idx="26">
                  <c:v>878.51</c:v>
                </c:pt>
                <c:pt idx="27">
                  <c:v>909.83</c:v>
                </c:pt>
                <c:pt idx="28">
                  <c:v>962.8</c:v>
                </c:pt>
                <c:pt idx="29">
                  <c:v>996.24</c:v>
                </c:pt>
                <c:pt idx="30">
                  <c:v>1035.1300000000001</c:v>
                </c:pt>
                <c:pt idx="31">
                  <c:v>1078.6600000000001</c:v>
                </c:pt>
                <c:pt idx="32">
                  <c:v>1116.3800000000001</c:v>
                </c:pt>
                <c:pt idx="33">
                  <c:v>1154.49</c:v>
                </c:pt>
                <c:pt idx="34">
                  <c:v>1173.71</c:v>
                </c:pt>
                <c:pt idx="35">
                  <c:v>1213.08</c:v>
                </c:pt>
                <c:pt idx="36">
                  <c:v>1257.17</c:v>
                </c:pt>
                <c:pt idx="37">
                  <c:v>1328.68</c:v>
                </c:pt>
                <c:pt idx="38">
                  <c:v>1287.42</c:v>
                </c:pt>
                <c:pt idx="39">
                  <c:v>1372.06</c:v>
                </c:pt>
                <c:pt idx="40">
                  <c:v>1401.7</c:v>
                </c:pt>
                <c:pt idx="41">
                  <c:v>1428.34</c:v>
                </c:pt>
                <c:pt idx="42">
                  <c:v>1458.15</c:v>
                </c:pt>
                <c:pt idx="43">
                  <c:v>1482.51</c:v>
                </c:pt>
                <c:pt idx="44">
                  <c:v>1488.63</c:v>
                </c:pt>
                <c:pt idx="45">
                  <c:v>1498.29</c:v>
                </c:pt>
                <c:pt idx="46">
                  <c:v>1509.02</c:v>
                </c:pt>
                <c:pt idx="47">
                  <c:v>1526.08</c:v>
                </c:pt>
                <c:pt idx="48">
                  <c:v>1524.22</c:v>
                </c:pt>
                <c:pt idx="49">
                  <c:v>1525.2</c:v>
                </c:pt>
                <c:pt idx="50">
                  <c:v>1509.81</c:v>
                </c:pt>
                <c:pt idx="51">
                  <c:v>1480.16</c:v>
                </c:pt>
                <c:pt idx="52">
                  <c:v>1445.42</c:v>
                </c:pt>
                <c:pt idx="53">
                  <c:v>1423.75</c:v>
                </c:pt>
                <c:pt idx="54">
                  <c:v>1383.84</c:v>
                </c:pt>
                <c:pt idx="55">
                  <c:v>1392.73</c:v>
                </c:pt>
                <c:pt idx="56">
                  <c:v>1408.25</c:v>
                </c:pt>
                <c:pt idx="57">
                  <c:v>1453.46</c:v>
                </c:pt>
                <c:pt idx="58">
                  <c:v>1538.87</c:v>
                </c:pt>
                <c:pt idx="59">
                  <c:v>1620.75</c:v>
                </c:pt>
                <c:pt idx="60">
                  <c:v>1624.91</c:v>
                </c:pt>
                <c:pt idx="61">
                  <c:v>1723.53</c:v>
                </c:pt>
                <c:pt idx="62">
                  <c:v>1785</c:v>
                </c:pt>
                <c:pt idx="63">
                  <c:v>1883.83</c:v>
                </c:pt>
                <c:pt idx="64">
                  <c:v>1970.5</c:v>
                </c:pt>
                <c:pt idx="65">
                  <c:v>2069.77</c:v>
                </c:pt>
                <c:pt idx="66">
                  <c:v>2167.7199999999998</c:v>
                </c:pt>
                <c:pt idx="67">
                  <c:v>2219.6799999999998</c:v>
                </c:pt>
                <c:pt idx="68">
                  <c:v>2233.2399999999998</c:v>
                </c:pt>
                <c:pt idx="69">
                  <c:v>2120.77</c:v>
                </c:pt>
                <c:pt idx="70">
                  <c:v>1803.24</c:v>
                </c:pt>
                <c:pt idx="71">
                  <c:v>1361.56</c:v>
                </c:pt>
                <c:pt idx="72">
                  <c:v>1156.22</c:v>
                </c:pt>
                <c:pt idx="73">
                  <c:v>1015.94</c:v>
                </c:pt>
                <c:pt idx="74">
                  <c:v>944.14</c:v>
                </c:pt>
                <c:pt idx="75">
                  <c:v>898.86</c:v>
                </c:pt>
                <c:pt idx="76">
                  <c:v>843.1</c:v>
                </c:pt>
                <c:pt idx="77">
                  <c:v>828.09</c:v>
                </c:pt>
                <c:pt idx="78">
                  <c:v>845.53</c:v>
                </c:pt>
                <c:pt idx="79">
                  <c:v>883.89</c:v>
                </c:pt>
                <c:pt idx="80">
                  <c:v>945.31</c:v>
                </c:pt>
                <c:pt idx="81">
                  <c:v>995.47</c:v>
                </c:pt>
                <c:pt idx="82">
                  <c:v>1053.98</c:v>
                </c:pt>
                <c:pt idx="83">
                  <c:v>1131.76</c:v>
                </c:pt>
                <c:pt idx="84">
                  <c:v>1231.3699999999999</c:v>
                </c:pt>
                <c:pt idx="85">
                  <c:v>1310.49</c:v>
                </c:pt>
                <c:pt idx="86">
                  <c:v>1394.31</c:v>
                </c:pt>
                <c:pt idx="87">
                  <c:v>1467.27</c:v>
                </c:pt>
                <c:pt idx="88">
                  <c:v>1550.95</c:v>
                </c:pt>
                <c:pt idx="89">
                  <c:v>1465.23</c:v>
                </c:pt>
                <c:pt idx="90">
                  <c:v>1548.64</c:v>
                </c:pt>
                <c:pt idx="91">
                  <c:v>1567.59</c:v>
                </c:pt>
                <c:pt idx="92">
                  <c:v>1573.09</c:v>
                </c:pt>
                <c:pt idx="93">
                  <c:v>1570.51</c:v>
                </c:pt>
                <c:pt idx="94">
                  <c:v>1549.58</c:v>
                </c:pt>
                <c:pt idx="95">
                  <c:v>1540.18</c:v>
                </c:pt>
                <c:pt idx="96">
                  <c:v>1541.6</c:v>
                </c:pt>
                <c:pt idx="97">
                  <c:v>1560.26</c:v>
                </c:pt>
                <c:pt idx="98">
                  <c:v>1562.47</c:v>
                </c:pt>
                <c:pt idx="99">
                  <c:v>1548.97</c:v>
                </c:pt>
                <c:pt idx="100">
                  <c:v>1535.68</c:v>
                </c:pt>
                <c:pt idx="101">
                  <c:v>1505.75</c:v>
                </c:pt>
                <c:pt idx="102">
                  <c:v>1477.38</c:v>
                </c:pt>
                <c:pt idx="103">
                  <c:v>1432.71</c:v>
                </c:pt>
                <c:pt idx="104">
                  <c:v>1423.42</c:v>
                </c:pt>
                <c:pt idx="105">
                  <c:v>1449.52</c:v>
                </c:pt>
                <c:pt idx="106">
                  <c:v>1488.28</c:v>
                </c:pt>
                <c:pt idx="107">
                  <c:v>1549.22</c:v>
                </c:pt>
                <c:pt idx="108">
                  <c:v>1608.84</c:v>
                </c:pt>
                <c:pt idx="109">
                  <c:v>1710.44</c:v>
                </c:pt>
                <c:pt idx="110">
                  <c:v>1810.51</c:v>
                </c:pt>
                <c:pt idx="111">
                  <c:v>1876.34</c:v>
                </c:pt>
                <c:pt idx="112">
                  <c:v>2013.22</c:v>
                </c:pt>
                <c:pt idx="113">
                  <c:v>2127.75</c:v>
                </c:pt>
                <c:pt idx="114">
                  <c:v>2241.27</c:v>
                </c:pt>
                <c:pt idx="115">
                  <c:v>2347.56</c:v>
                </c:pt>
                <c:pt idx="116">
                  <c:v>2430.62</c:v>
                </c:pt>
                <c:pt idx="117">
                  <c:v>2537.64</c:v>
                </c:pt>
                <c:pt idx="118">
                  <c:v>2600.52</c:v>
                </c:pt>
                <c:pt idx="119">
                  <c:v>2529.5500000000002</c:v>
                </c:pt>
                <c:pt idx="120">
                  <c:v>2375.88</c:v>
                </c:pt>
                <c:pt idx="121">
                  <c:v>2145.41</c:v>
                </c:pt>
                <c:pt idx="122">
                  <c:v>1893.68</c:v>
                </c:pt>
                <c:pt idx="123">
                  <c:v>1634.4</c:v>
                </c:pt>
                <c:pt idx="124">
                  <c:v>1504.49</c:v>
                </c:pt>
                <c:pt idx="125">
                  <c:v>1184.82</c:v>
                </c:pt>
                <c:pt idx="126">
                  <c:v>1024.3900000000001</c:v>
                </c:pt>
                <c:pt idx="127">
                  <c:v>903.07</c:v>
                </c:pt>
                <c:pt idx="128">
                  <c:v>826.25</c:v>
                </c:pt>
                <c:pt idx="129">
                  <c:v>772.27</c:v>
                </c:pt>
                <c:pt idx="130">
                  <c:v>748.81</c:v>
                </c:pt>
                <c:pt idx="131">
                  <c:v>743.54</c:v>
                </c:pt>
                <c:pt idx="132">
                  <c:v>756.05</c:v>
                </c:pt>
                <c:pt idx="133">
                  <c:v>757.69</c:v>
                </c:pt>
                <c:pt idx="134">
                  <c:v>780.49</c:v>
                </c:pt>
                <c:pt idx="135">
                  <c:v>833.81</c:v>
                </c:pt>
                <c:pt idx="136">
                  <c:v>887.3</c:v>
                </c:pt>
                <c:pt idx="137">
                  <c:v>938.48</c:v>
                </c:pt>
                <c:pt idx="138">
                  <c:v>986.63</c:v>
                </c:pt>
                <c:pt idx="139">
                  <c:v>1046.56</c:v>
                </c:pt>
                <c:pt idx="140">
                  <c:v>1125.9000000000001</c:v>
                </c:pt>
                <c:pt idx="141">
                  <c:v>1142.6300000000001</c:v>
                </c:pt>
                <c:pt idx="142">
                  <c:v>1083.21</c:v>
                </c:pt>
                <c:pt idx="143">
                  <c:v>1142.68</c:v>
                </c:pt>
                <c:pt idx="144">
                  <c:v>1161.48</c:v>
                </c:pt>
                <c:pt idx="145">
                  <c:v>1214.22</c:v>
                </c:pt>
                <c:pt idx="146">
                  <c:v>1248.1300000000001</c:v>
                </c:pt>
                <c:pt idx="147">
                  <c:v>1277.82</c:v>
                </c:pt>
                <c:pt idx="148">
                  <c:v>1288.44</c:v>
                </c:pt>
                <c:pt idx="149">
                  <c:v>1299.97</c:v>
                </c:pt>
                <c:pt idx="150">
                  <c:v>1284.53</c:v>
                </c:pt>
                <c:pt idx="151">
                  <c:v>1254.52</c:v>
                </c:pt>
                <c:pt idx="152">
                  <c:v>1215.78</c:v>
                </c:pt>
                <c:pt idx="153">
                  <c:v>1183.68</c:v>
                </c:pt>
                <c:pt idx="154">
                  <c:v>1163.47</c:v>
                </c:pt>
                <c:pt idx="155">
                  <c:v>1146.03</c:v>
                </c:pt>
                <c:pt idx="156">
                  <c:v>1135.0899999999999</c:v>
                </c:pt>
                <c:pt idx="157">
                  <c:v>1122.04</c:v>
                </c:pt>
                <c:pt idx="158">
                  <c:v>1091.19</c:v>
                </c:pt>
                <c:pt idx="159">
                  <c:v>1104.6400000000001</c:v>
                </c:pt>
                <c:pt idx="160">
                  <c:v>1123.3699999999999</c:v>
                </c:pt>
                <c:pt idx="161">
                  <c:v>1164.0899999999999</c:v>
                </c:pt>
                <c:pt idx="162">
                  <c:v>1215.52</c:v>
                </c:pt>
                <c:pt idx="163">
                  <c:v>1242.76</c:v>
                </c:pt>
                <c:pt idx="164">
                  <c:v>1273.6300000000001</c:v>
                </c:pt>
                <c:pt idx="165">
                  <c:v>1334.84</c:v>
                </c:pt>
                <c:pt idx="166">
                  <c:v>1426.38</c:v>
                </c:pt>
                <c:pt idx="167">
                  <c:v>1514.02</c:v>
                </c:pt>
                <c:pt idx="168">
                  <c:v>1602.53</c:v>
                </c:pt>
                <c:pt idx="169">
                  <c:v>1681.29</c:v>
                </c:pt>
                <c:pt idx="170">
                  <c:v>1781.91</c:v>
                </c:pt>
                <c:pt idx="171">
                  <c:v>1851.82</c:v>
                </c:pt>
                <c:pt idx="172">
                  <c:v>1868.66</c:v>
                </c:pt>
                <c:pt idx="173">
                  <c:v>1799.14</c:v>
                </c:pt>
                <c:pt idx="174">
                  <c:v>1619.91</c:v>
                </c:pt>
                <c:pt idx="175">
                  <c:v>1458.05</c:v>
                </c:pt>
                <c:pt idx="176">
                  <c:v>1117.96</c:v>
                </c:pt>
                <c:pt idx="177">
                  <c:v>992.71</c:v>
                </c:pt>
                <c:pt idx="178">
                  <c:v>925.34</c:v>
                </c:pt>
                <c:pt idx="179">
                  <c:v>884.64</c:v>
                </c:pt>
                <c:pt idx="180">
                  <c:v>839.2</c:v>
                </c:pt>
                <c:pt idx="181">
                  <c:v>797.57</c:v>
                </c:pt>
                <c:pt idx="182">
                  <c:v>789.89</c:v>
                </c:pt>
                <c:pt idx="183">
                  <c:v>796.7</c:v>
                </c:pt>
                <c:pt idx="184">
                  <c:v>797.77</c:v>
                </c:pt>
                <c:pt idx="185">
                  <c:v>822.83</c:v>
                </c:pt>
                <c:pt idx="186">
                  <c:v>842.36</c:v>
                </c:pt>
                <c:pt idx="187">
                  <c:v>862.78</c:v>
                </c:pt>
                <c:pt idx="188">
                  <c:v>891.21</c:v>
                </c:pt>
                <c:pt idx="189">
                  <c:v>938.9</c:v>
                </c:pt>
                <c:pt idx="190">
                  <c:v>980.96</c:v>
                </c:pt>
                <c:pt idx="191">
                  <c:v>1030</c:v>
                </c:pt>
                <c:pt idx="192">
                  <c:v>1066.72</c:v>
                </c:pt>
                <c:pt idx="193">
                  <c:v>1086.1199999999999</c:v>
                </c:pt>
                <c:pt idx="194">
                  <c:v>1001.28</c:v>
                </c:pt>
                <c:pt idx="195">
                  <c:v>984.59</c:v>
                </c:pt>
                <c:pt idx="196">
                  <c:v>1001.47</c:v>
                </c:pt>
                <c:pt idx="197">
                  <c:v>999.5</c:v>
                </c:pt>
                <c:pt idx="198">
                  <c:v>995.88</c:v>
                </c:pt>
                <c:pt idx="199">
                  <c:v>1004.18</c:v>
                </c:pt>
                <c:pt idx="200">
                  <c:v>1008.53</c:v>
                </c:pt>
                <c:pt idx="201">
                  <c:v>1001.19</c:v>
                </c:pt>
                <c:pt idx="202">
                  <c:v>1001.82</c:v>
                </c:pt>
                <c:pt idx="203">
                  <c:v>990.97</c:v>
                </c:pt>
                <c:pt idx="204">
                  <c:v>1001.38</c:v>
                </c:pt>
                <c:pt idx="205">
                  <c:v>998.42</c:v>
                </c:pt>
                <c:pt idx="206">
                  <c:v>1011.16</c:v>
                </c:pt>
                <c:pt idx="207">
                  <c:v>1026.55</c:v>
                </c:pt>
                <c:pt idx="208">
                  <c:v>1011.06</c:v>
                </c:pt>
                <c:pt idx="209">
                  <c:v>999.96</c:v>
                </c:pt>
                <c:pt idx="210">
                  <c:v>1037.24</c:v>
                </c:pt>
                <c:pt idx="211">
                  <c:v>1076.81</c:v>
                </c:pt>
                <c:pt idx="212">
                  <c:v>1134.78</c:v>
                </c:pt>
                <c:pt idx="213">
                  <c:v>1212.3599999999999</c:v>
                </c:pt>
                <c:pt idx="214">
                  <c:v>1271.4000000000001</c:v>
                </c:pt>
                <c:pt idx="215">
                  <c:v>1349.92</c:v>
                </c:pt>
                <c:pt idx="216">
                  <c:v>1416.36</c:v>
                </c:pt>
                <c:pt idx="217">
                  <c:v>1501.68</c:v>
                </c:pt>
                <c:pt idx="218">
                  <c:v>1595.58</c:v>
                </c:pt>
                <c:pt idx="219">
                  <c:v>1681.85</c:v>
                </c:pt>
                <c:pt idx="220">
                  <c:v>1798.96</c:v>
                </c:pt>
                <c:pt idx="221">
                  <c:v>1879.11</c:v>
                </c:pt>
                <c:pt idx="222">
                  <c:v>1949.92</c:v>
                </c:pt>
                <c:pt idx="223">
                  <c:v>1967.08</c:v>
                </c:pt>
                <c:pt idx="224">
                  <c:v>1853.85</c:v>
                </c:pt>
                <c:pt idx="225">
                  <c:v>1617.74</c:v>
                </c:pt>
                <c:pt idx="226">
                  <c:v>1220.54</c:v>
                </c:pt>
                <c:pt idx="227">
                  <c:v>1076.71</c:v>
                </c:pt>
                <c:pt idx="228">
                  <c:v>974.18</c:v>
                </c:pt>
                <c:pt idx="229">
                  <c:v>933.78</c:v>
                </c:pt>
                <c:pt idx="230">
                  <c:v>891.9</c:v>
                </c:pt>
                <c:pt idx="231">
                  <c:v>836.23</c:v>
                </c:pt>
                <c:pt idx="232">
                  <c:v>794.3</c:v>
                </c:pt>
                <c:pt idx="233">
                  <c:v>787.32</c:v>
                </c:pt>
                <c:pt idx="234">
                  <c:v>774.99</c:v>
                </c:pt>
                <c:pt idx="235">
                  <c:v>776.35</c:v>
                </c:pt>
                <c:pt idx="236">
                  <c:v>796.31</c:v>
                </c:pt>
                <c:pt idx="237">
                  <c:v>836.05</c:v>
                </c:pt>
                <c:pt idx="238">
                  <c:v>887.44</c:v>
                </c:pt>
                <c:pt idx="239">
                  <c:v>942.75</c:v>
                </c:pt>
                <c:pt idx="240">
                  <c:v>981.27</c:v>
                </c:pt>
                <c:pt idx="241">
                  <c:v>999.42</c:v>
                </c:pt>
                <c:pt idx="242">
                  <c:v>1005.63</c:v>
                </c:pt>
                <c:pt idx="243">
                  <c:v>1045.75</c:v>
                </c:pt>
                <c:pt idx="244">
                  <c:v>1048.99</c:v>
                </c:pt>
                <c:pt idx="245">
                  <c:v>958.9</c:v>
                </c:pt>
                <c:pt idx="246">
                  <c:v>1008.46</c:v>
                </c:pt>
                <c:pt idx="247">
                  <c:v>1012.05</c:v>
                </c:pt>
                <c:pt idx="248">
                  <c:v>993.32</c:v>
                </c:pt>
                <c:pt idx="249">
                  <c:v>976.45</c:v>
                </c:pt>
                <c:pt idx="250">
                  <c:v>960.67</c:v>
                </c:pt>
                <c:pt idx="251">
                  <c:v>954.24</c:v>
                </c:pt>
                <c:pt idx="252">
                  <c:v>943.18</c:v>
                </c:pt>
                <c:pt idx="253">
                  <c:v>945.8</c:v>
                </c:pt>
                <c:pt idx="254">
                  <c:v>951.55</c:v>
                </c:pt>
                <c:pt idx="255">
                  <c:v>935.81</c:v>
                </c:pt>
                <c:pt idx="256">
                  <c:v>923.7</c:v>
                </c:pt>
                <c:pt idx="257">
                  <c:v>939.25</c:v>
                </c:pt>
                <c:pt idx="258">
                  <c:v>952.15</c:v>
                </c:pt>
                <c:pt idx="259">
                  <c:v>974.1</c:v>
                </c:pt>
                <c:pt idx="260">
                  <c:v>990.33</c:v>
                </c:pt>
                <c:pt idx="261">
                  <c:v>1013</c:v>
                </c:pt>
                <c:pt idx="262">
                  <c:v>1022.43</c:v>
                </c:pt>
                <c:pt idx="263">
                  <c:v>1029.03</c:v>
                </c:pt>
                <c:pt idx="264">
                  <c:v>1071.1400000000001</c:v>
                </c:pt>
                <c:pt idx="265">
                  <c:v>1134.71</c:v>
                </c:pt>
                <c:pt idx="266">
                  <c:v>1170.3699999999999</c:v>
                </c:pt>
                <c:pt idx="267">
                  <c:v>1222.55</c:v>
                </c:pt>
                <c:pt idx="268">
                  <c:v>1303.58</c:v>
                </c:pt>
                <c:pt idx="269">
                  <c:v>1363.11</c:v>
                </c:pt>
                <c:pt idx="270">
                  <c:v>1413.54</c:v>
                </c:pt>
                <c:pt idx="271">
                  <c:v>1435.41</c:v>
                </c:pt>
                <c:pt idx="272">
                  <c:v>1473.95</c:v>
                </c:pt>
                <c:pt idx="273">
                  <c:v>1502.32</c:v>
                </c:pt>
                <c:pt idx="274">
                  <c:v>1541.34</c:v>
                </c:pt>
                <c:pt idx="275">
                  <c:v>1602.78</c:v>
                </c:pt>
                <c:pt idx="276">
                  <c:v>1644.54</c:v>
                </c:pt>
                <c:pt idx="277">
                  <c:v>1654.61</c:v>
                </c:pt>
                <c:pt idx="278">
                  <c:v>1578.8</c:v>
                </c:pt>
                <c:pt idx="279">
                  <c:v>1348.41</c:v>
                </c:pt>
                <c:pt idx="280">
                  <c:v>1104.0999999999999</c:v>
                </c:pt>
                <c:pt idx="281">
                  <c:v>1021.22</c:v>
                </c:pt>
                <c:pt idx="282">
                  <c:v>984.39</c:v>
                </c:pt>
                <c:pt idx="283">
                  <c:v>946.9</c:v>
                </c:pt>
                <c:pt idx="284">
                  <c:v>920.07</c:v>
                </c:pt>
                <c:pt idx="285">
                  <c:v>894.12</c:v>
                </c:pt>
                <c:pt idx="286">
                  <c:v>879.48</c:v>
                </c:pt>
                <c:pt idx="287">
                  <c:v>873.63</c:v>
                </c:pt>
                <c:pt idx="288">
                  <c:v>852.62</c:v>
                </c:pt>
                <c:pt idx="289">
                  <c:v>845.25</c:v>
                </c:pt>
                <c:pt idx="290">
                  <c:v>848.24</c:v>
                </c:pt>
                <c:pt idx="291">
                  <c:v>861.38</c:v>
                </c:pt>
                <c:pt idx="292">
                  <c:v>890.52</c:v>
                </c:pt>
                <c:pt idx="293">
                  <c:v>916.84</c:v>
                </c:pt>
                <c:pt idx="294">
                  <c:v>952.85</c:v>
                </c:pt>
                <c:pt idx="295">
                  <c:v>994.6</c:v>
                </c:pt>
                <c:pt idx="296">
                  <c:v>942.01</c:v>
                </c:pt>
                <c:pt idx="297">
                  <c:v>969.92</c:v>
                </c:pt>
                <c:pt idx="298">
                  <c:v>982.56</c:v>
                </c:pt>
                <c:pt idx="299">
                  <c:v>965.03</c:v>
                </c:pt>
                <c:pt idx="300">
                  <c:v>950.7</c:v>
                </c:pt>
                <c:pt idx="301">
                  <c:v>936.72</c:v>
                </c:pt>
                <c:pt idx="302">
                  <c:v>928.46</c:v>
                </c:pt>
                <c:pt idx="303">
                  <c:v>913.1</c:v>
                </c:pt>
                <c:pt idx="304">
                  <c:v>898.4</c:v>
                </c:pt>
                <c:pt idx="305">
                  <c:v>885.84</c:v>
                </c:pt>
                <c:pt idx="306">
                  <c:v>875.19</c:v>
                </c:pt>
                <c:pt idx="307">
                  <c:v>853.23</c:v>
                </c:pt>
                <c:pt idx="308">
                  <c:v>861.86</c:v>
                </c:pt>
                <c:pt idx="309">
                  <c:v>886.74</c:v>
                </c:pt>
                <c:pt idx="310">
                  <c:v>897.77</c:v>
                </c:pt>
                <c:pt idx="311">
                  <c:v>912.29</c:v>
                </c:pt>
                <c:pt idx="312">
                  <c:v>912.49</c:v>
                </c:pt>
                <c:pt idx="313">
                  <c:v>939.06</c:v>
                </c:pt>
                <c:pt idx="314">
                  <c:v>948.24</c:v>
                </c:pt>
                <c:pt idx="315">
                  <c:v>955.81</c:v>
                </c:pt>
                <c:pt idx="316">
                  <c:v>938.81</c:v>
                </c:pt>
                <c:pt idx="317">
                  <c:v>920.32</c:v>
                </c:pt>
                <c:pt idx="318">
                  <c:v>908.69</c:v>
                </c:pt>
                <c:pt idx="319">
                  <c:v>938.96</c:v>
                </c:pt>
                <c:pt idx="320">
                  <c:v>997.39</c:v>
                </c:pt>
                <c:pt idx="321">
                  <c:v>1052.77</c:v>
                </c:pt>
                <c:pt idx="322">
                  <c:v>1109.04</c:v>
                </c:pt>
                <c:pt idx="323">
                  <c:v>1147.49</c:v>
                </c:pt>
                <c:pt idx="324">
                  <c:v>1183.3800000000001</c:v>
                </c:pt>
                <c:pt idx="325">
                  <c:v>1223.1600000000001</c:v>
                </c:pt>
                <c:pt idx="326">
                  <c:v>1268.99</c:v>
                </c:pt>
                <c:pt idx="327">
                  <c:v>1263.67</c:v>
                </c:pt>
                <c:pt idx="328">
                  <c:v>1206.3499999999999</c:v>
                </c:pt>
                <c:pt idx="329">
                  <c:v>1079.48</c:v>
                </c:pt>
                <c:pt idx="330">
                  <c:v>912.28</c:v>
                </c:pt>
                <c:pt idx="331">
                  <c:v>876.93</c:v>
                </c:pt>
                <c:pt idx="332">
                  <c:v>867.87</c:v>
                </c:pt>
                <c:pt idx="333">
                  <c:v>861.7</c:v>
                </c:pt>
                <c:pt idx="334">
                  <c:v>863.01</c:v>
                </c:pt>
              </c:numCache>
            </c:numRef>
          </c:val>
          <c:smooth val="0"/>
          <c:extLst>
            <c:ext xmlns:c16="http://schemas.microsoft.com/office/drawing/2014/chart" uri="{C3380CC4-5D6E-409C-BE32-E72D297353CC}">
              <c16:uniqueId val="{00000005-5347-4F01-8BAB-405523C53943}"/>
            </c:ext>
          </c:extLst>
        </c:ser>
        <c:dLbls>
          <c:showLegendKey val="0"/>
          <c:showVal val="0"/>
          <c:showCatName val="0"/>
          <c:showSerName val="0"/>
          <c:showPercent val="0"/>
          <c:showBubbleSize val="0"/>
        </c:dLbls>
        <c:smooth val="0"/>
        <c:axId val="709009983"/>
        <c:axId val="709014143"/>
      </c:lineChart>
      <c:dateAx>
        <c:axId val="709009983"/>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9014143"/>
        <c:crosses val="autoZero"/>
        <c:auto val="1"/>
        <c:lblOffset val="100"/>
        <c:baseTimeUnit val="days"/>
      </c:dateAx>
      <c:valAx>
        <c:axId val="709014143"/>
        <c:scaling>
          <c:orientation val="minMax"/>
          <c:min val="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9009983"/>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 (3)'!$B$2</c:f>
              <c:strCache>
                <c:ptCount val="1"/>
                <c:pt idx="0">
                  <c:v>中国螺纹钢库存：35城市：合计（周）</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'导出数据 (3)'!$A$3:$A$539</c:f>
              <c:numCache>
                <c:formatCode>yyyy\-mm\-dd</c:formatCode>
                <c:ptCount val="233"/>
                <c:pt idx="0">
                  <c:v>44732</c:v>
                </c:pt>
                <c:pt idx="1">
                  <c:v>44722</c:v>
                </c:pt>
                <c:pt idx="2">
                  <c:v>44712</c:v>
                </c:pt>
                <c:pt idx="3">
                  <c:v>44701</c:v>
                </c:pt>
                <c:pt idx="4">
                  <c:v>44691</c:v>
                </c:pt>
                <c:pt idx="5">
                  <c:v>44681</c:v>
                </c:pt>
                <c:pt idx="6">
                  <c:v>44671</c:v>
                </c:pt>
                <c:pt idx="7">
                  <c:v>44661</c:v>
                </c:pt>
                <c:pt idx="8">
                  <c:v>44651</c:v>
                </c:pt>
                <c:pt idx="9">
                  <c:v>44640</c:v>
                </c:pt>
                <c:pt idx="10">
                  <c:v>44630</c:v>
                </c:pt>
                <c:pt idx="11">
                  <c:v>44620</c:v>
                </c:pt>
                <c:pt idx="12">
                  <c:v>44612</c:v>
                </c:pt>
                <c:pt idx="13">
                  <c:v>44602</c:v>
                </c:pt>
                <c:pt idx="14">
                  <c:v>44592</c:v>
                </c:pt>
                <c:pt idx="15">
                  <c:v>44581</c:v>
                </c:pt>
                <c:pt idx="16">
                  <c:v>44571</c:v>
                </c:pt>
                <c:pt idx="17">
                  <c:v>44561</c:v>
                </c:pt>
                <c:pt idx="18">
                  <c:v>44550</c:v>
                </c:pt>
                <c:pt idx="19">
                  <c:v>44540</c:v>
                </c:pt>
                <c:pt idx="20">
                  <c:v>44530</c:v>
                </c:pt>
                <c:pt idx="21">
                  <c:v>44520</c:v>
                </c:pt>
                <c:pt idx="22">
                  <c:v>44510</c:v>
                </c:pt>
                <c:pt idx="23">
                  <c:v>44500</c:v>
                </c:pt>
                <c:pt idx="24">
                  <c:v>44489</c:v>
                </c:pt>
                <c:pt idx="25">
                  <c:v>44479</c:v>
                </c:pt>
                <c:pt idx="26">
                  <c:v>44469</c:v>
                </c:pt>
                <c:pt idx="27">
                  <c:v>44459</c:v>
                </c:pt>
                <c:pt idx="28">
                  <c:v>44449</c:v>
                </c:pt>
                <c:pt idx="29">
                  <c:v>44439</c:v>
                </c:pt>
                <c:pt idx="30">
                  <c:v>44428</c:v>
                </c:pt>
                <c:pt idx="31">
                  <c:v>44418</c:v>
                </c:pt>
                <c:pt idx="32">
                  <c:v>44408</c:v>
                </c:pt>
                <c:pt idx="33">
                  <c:v>44397</c:v>
                </c:pt>
                <c:pt idx="34">
                  <c:v>44387</c:v>
                </c:pt>
                <c:pt idx="35">
                  <c:v>44377</c:v>
                </c:pt>
                <c:pt idx="36">
                  <c:v>44367</c:v>
                </c:pt>
                <c:pt idx="37">
                  <c:v>44357</c:v>
                </c:pt>
                <c:pt idx="38">
                  <c:v>44347</c:v>
                </c:pt>
                <c:pt idx="39">
                  <c:v>44336</c:v>
                </c:pt>
                <c:pt idx="40">
                  <c:v>44326</c:v>
                </c:pt>
                <c:pt idx="41">
                  <c:v>44316</c:v>
                </c:pt>
                <c:pt idx="42">
                  <c:v>44306</c:v>
                </c:pt>
                <c:pt idx="43">
                  <c:v>44296</c:v>
                </c:pt>
                <c:pt idx="44">
                  <c:v>44286</c:v>
                </c:pt>
                <c:pt idx="45">
                  <c:v>44275</c:v>
                </c:pt>
                <c:pt idx="46">
                  <c:v>44265</c:v>
                </c:pt>
                <c:pt idx="47">
                  <c:v>44255</c:v>
                </c:pt>
                <c:pt idx="48">
                  <c:v>44247</c:v>
                </c:pt>
                <c:pt idx="49">
                  <c:v>44237</c:v>
                </c:pt>
                <c:pt idx="50">
                  <c:v>44227</c:v>
                </c:pt>
                <c:pt idx="51">
                  <c:v>44216</c:v>
                </c:pt>
                <c:pt idx="52">
                  <c:v>44206</c:v>
                </c:pt>
                <c:pt idx="53">
                  <c:v>44196</c:v>
                </c:pt>
                <c:pt idx="54">
                  <c:v>44185</c:v>
                </c:pt>
                <c:pt idx="55">
                  <c:v>44175</c:v>
                </c:pt>
                <c:pt idx="56">
                  <c:v>44165</c:v>
                </c:pt>
                <c:pt idx="57">
                  <c:v>44155</c:v>
                </c:pt>
                <c:pt idx="58">
                  <c:v>44145</c:v>
                </c:pt>
                <c:pt idx="59">
                  <c:v>44135</c:v>
                </c:pt>
                <c:pt idx="60">
                  <c:v>44124</c:v>
                </c:pt>
                <c:pt idx="61">
                  <c:v>44114</c:v>
                </c:pt>
                <c:pt idx="62">
                  <c:v>44104</c:v>
                </c:pt>
                <c:pt idx="63">
                  <c:v>44094</c:v>
                </c:pt>
                <c:pt idx="64">
                  <c:v>44084</c:v>
                </c:pt>
                <c:pt idx="65">
                  <c:v>44074</c:v>
                </c:pt>
                <c:pt idx="66">
                  <c:v>44063</c:v>
                </c:pt>
                <c:pt idx="67">
                  <c:v>44053</c:v>
                </c:pt>
                <c:pt idx="68">
                  <c:v>44043</c:v>
                </c:pt>
                <c:pt idx="69">
                  <c:v>44032</c:v>
                </c:pt>
                <c:pt idx="70">
                  <c:v>44022</c:v>
                </c:pt>
                <c:pt idx="71">
                  <c:v>44012</c:v>
                </c:pt>
                <c:pt idx="72">
                  <c:v>44002</c:v>
                </c:pt>
                <c:pt idx="73">
                  <c:v>43992</c:v>
                </c:pt>
                <c:pt idx="74">
                  <c:v>43982</c:v>
                </c:pt>
                <c:pt idx="75">
                  <c:v>43971</c:v>
                </c:pt>
                <c:pt idx="76">
                  <c:v>43961</c:v>
                </c:pt>
                <c:pt idx="77">
                  <c:v>43951</c:v>
                </c:pt>
                <c:pt idx="78">
                  <c:v>43941</c:v>
                </c:pt>
                <c:pt idx="79">
                  <c:v>43931</c:v>
                </c:pt>
                <c:pt idx="80">
                  <c:v>43921</c:v>
                </c:pt>
                <c:pt idx="81">
                  <c:v>43910</c:v>
                </c:pt>
                <c:pt idx="82">
                  <c:v>43900</c:v>
                </c:pt>
                <c:pt idx="83">
                  <c:v>43890</c:v>
                </c:pt>
                <c:pt idx="84">
                  <c:v>43881</c:v>
                </c:pt>
                <c:pt idx="85">
                  <c:v>43871</c:v>
                </c:pt>
                <c:pt idx="86">
                  <c:v>43861</c:v>
                </c:pt>
                <c:pt idx="87">
                  <c:v>43850</c:v>
                </c:pt>
                <c:pt idx="88">
                  <c:v>43840</c:v>
                </c:pt>
                <c:pt idx="89">
                  <c:v>43830</c:v>
                </c:pt>
                <c:pt idx="90">
                  <c:v>43819</c:v>
                </c:pt>
                <c:pt idx="91">
                  <c:v>43809</c:v>
                </c:pt>
                <c:pt idx="92">
                  <c:v>43799</c:v>
                </c:pt>
                <c:pt idx="93">
                  <c:v>43789</c:v>
                </c:pt>
                <c:pt idx="94">
                  <c:v>43779</c:v>
                </c:pt>
                <c:pt idx="95">
                  <c:v>43769</c:v>
                </c:pt>
                <c:pt idx="96">
                  <c:v>43758</c:v>
                </c:pt>
                <c:pt idx="97">
                  <c:v>43748</c:v>
                </c:pt>
                <c:pt idx="98">
                  <c:v>43738</c:v>
                </c:pt>
                <c:pt idx="99">
                  <c:v>43728</c:v>
                </c:pt>
                <c:pt idx="100">
                  <c:v>43718</c:v>
                </c:pt>
                <c:pt idx="101">
                  <c:v>43708</c:v>
                </c:pt>
                <c:pt idx="102">
                  <c:v>43697</c:v>
                </c:pt>
                <c:pt idx="103">
                  <c:v>43687</c:v>
                </c:pt>
                <c:pt idx="104">
                  <c:v>43677</c:v>
                </c:pt>
                <c:pt idx="105">
                  <c:v>43666</c:v>
                </c:pt>
                <c:pt idx="106">
                  <c:v>43656</c:v>
                </c:pt>
                <c:pt idx="107">
                  <c:v>43646</c:v>
                </c:pt>
                <c:pt idx="108">
                  <c:v>43636</c:v>
                </c:pt>
                <c:pt idx="109">
                  <c:v>43626</c:v>
                </c:pt>
                <c:pt idx="110">
                  <c:v>43616</c:v>
                </c:pt>
                <c:pt idx="111">
                  <c:v>43605</c:v>
                </c:pt>
                <c:pt idx="112">
                  <c:v>43595</c:v>
                </c:pt>
                <c:pt idx="113">
                  <c:v>43585</c:v>
                </c:pt>
                <c:pt idx="114">
                  <c:v>43575</c:v>
                </c:pt>
                <c:pt idx="115">
                  <c:v>43565</c:v>
                </c:pt>
                <c:pt idx="116">
                  <c:v>43555</c:v>
                </c:pt>
                <c:pt idx="117">
                  <c:v>43544</c:v>
                </c:pt>
                <c:pt idx="118">
                  <c:v>43534</c:v>
                </c:pt>
                <c:pt idx="119">
                  <c:v>43524</c:v>
                </c:pt>
                <c:pt idx="120">
                  <c:v>43516</c:v>
                </c:pt>
                <c:pt idx="121">
                  <c:v>43506</c:v>
                </c:pt>
                <c:pt idx="122">
                  <c:v>43496</c:v>
                </c:pt>
                <c:pt idx="123">
                  <c:v>43485</c:v>
                </c:pt>
                <c:pt idx="124">
                  <c:v>43475</c:v>
                </c:pt>
                <c:pt idx="125">
                  <c:v>43465</c:v>
                </c:pt>
                <c:pt idx="126">
                  <c:v>43454</c:v>
                </c:pt>
                <c:pt idx="127">
                  <c:v>43444</c:v>
                </c:pt>
                <c:pt idx="128">
                  <c:v>43434</c:v>
                </c:pt>
                <c:pt idx="129">
                  <c:v>43424</c:v>
                </c:pt>
                <c:pt idx="130">
                  <c:v>43414</c:v>
                </c:pt>
                <c:pt idx="131">
                  <c:v>43404</c:v>
                </c:pt>
                <c:pt idx="132">
                  <c:v>43393</c:v>
                </c:pt>
                <c:pt idx="133">
                  <c:v>43383</c:v>
                </c:pt>
                <c:pt idx="134">
                  <c:v>43373</c:v>
                </c:pt>
                <c:pt idx="135">
                  <c:v>43363</c:v>
                </c:pt>
                <c:pt idx="136">
                  <c:v>43353</c:v>
                </c:pt>
                <c:pt idx="137">
                  <c:v>43343</c:v>
                </c:pt>
                <c:pt idx="138">
                  <c:v>43332</c:v>
                </c:pt>
                <c:pt idx="139">
                  <c:v>43322</c:v>
                </c:pt>
                <c:pt idx="140">
                  <c:v>43312</c:v>
                </c:pt>
                <c:pt idx="141">
                  <c:v>43301</c:v>
                </c:pt>
                <c:pt idx="142">
                  <c:v>43291</c:v>
                </c:pt>
                <c:pt idx="143">
                  <c:v>43281</c:v>
                </c:pt>
                <c:pt idx="144">
                  <c:v>43271</c:v>
                </c:pt>
                <c:pt idx="145">
                  <c:v>43261</c:v>
                </c:pt>
                <c:pt idx="146">
                  <c:v>43251</c:v>
                </c:pt>
                <c:pt idx="147">
                  <c:v>43240</c:v>
                </c:pt>
                <c:pt idx="148">
                  <c:v>43230</c:v>
                </c:pt>
                <c:pt idx="149">
                  <c:v>43220</c:v>
                </c:pt>
                <c:pt idx="150">
                  <c:v>43210</c:v>
                </c:pt>
                <c:pt idx="151">
                  <c:v>43200</c:v>
                </c:pt>
                <c:pt idx="152">
                  <c:v>43190</c:v>
                </c:pt>
                <c:pt idx="153">
                  <c:v>43179</c:v>
                </c:pt>
                <c:pt idx="154">
                  <c:v>43169</c:v>
                </c:pt>
                <c:pt idx="155">
                  <c:v>43159</c:v>
                </c:pt>
                <c:pt idx="156">
                  <c:v>43151</c:v>
                </c:pt>
                <c:pt idx="157">
                  <c:v>43141</c:v>
                </c:pt>
                <c:pt idx="158">
                  <c:v>43131</c:v>
                </c:pt>
                <c:pt idx="159">
                  <c:v>43120</c:v>
                </c:pt>
                <c:pt idx="160">
                  <c:v>43110</c:v>
                </c:pt>
                <c:pt idx="161">
                  <c:v>43100</c:v>
                </c:pt>
                <c:pt idx="162">
                  <c:v>43089</c:v>
                </c:pt>
                <c:pt idx="163">
                  <c:v>43079</c:v>
                </c:pt>
                <c:pt idx="164">
                  <c:v>43069</c:v>
                </c:pt>
                <c:pt idx="165">
                  <c:v>43059</c:v>
                </c:pt>
                <c:pt idx="166">
                  <c:v>43049</c:v>
                </c:pt>
                <c:pt idx="167">
                  <c:v>43039</c:v>
                </c:pt>
                <c:pt idx="168">
                  <c:v>43028</c:v>
                </c:pt>
                <c:pt idx="169">
                  <c:v>43018</c:v>
                </c:pt>
                <c:pt idx="170">
                  <c:v>43008</c:v>
                </c:pt>
                <c:pt idx="171">
                  <c:v>42998</c:v>
                </c:pt>
                <c:pt idx="172">
                  <c:v>42988</c:v>
                </c:pt>
                <c:pt idx="173">
                  <c:v>42978</c:v>
                </c:pt>
                <c:pt idx="174">
                  <c:v>42967</c:v>
                </c:pt>
                <c:pt idx="175">
                  <c:v>42957</c:v>
                </c:pt>
                <c:pt idx="176">
                  <c:v>42947</c:v>
                </c:pt>
                <c:pt idx="177">
                  <c:v>42936</c:v>
                </c:pt>
                <c:pt idx="178">
                  <c:v>42926</c:v>
                </c:pt>
                <c:pt idx="179">
                  <c:v>42916</c:v>
                </c:pt>
                <c:pt idx="180">
                  <c:v>42906</c:v>
                </c:pt>
                <c:pt idx="181">
                  <c:v>42896</c:v>
                </c:pt>
                <c:pt idx="182">
                  <c:v>42886</c:v>
                </c:pt>
                <c:pt idx="183">
                  <c:v>42875</c:v>
                </c:pt>
                <c:pt idx="184">
                  <c:v>42865</c:v>
                </c:pt>
                <c:pt idx="185">
                  <c:v>42855</c:v>
                </c:pt>
                <c:pt idx="186">
                  <c:v>42845</c:v>
                </c:pt>
                <c:pt idx="187">
                  <c:v>42835</c:v>
                </c:pt>
                <c:pt idx="188">
                  <c:v>42825</c:v>
                </c:pt>
                <c:pt idx="189">
                  <c:v>42814</c:v>
                </c:pt>
                <c:pt idx="190">
                  <c:v>42804</c:v>
                </c:pt>
                <c:pt idx="191">
                  <c:v>42794</c:v>
                </c:pt>
                <c:pt idx="192">
                  <c:v>42786</c:v>
                </c:pt>
                <c:pt idx="193">
                  <c:v>42776</c:v>
                </c:pt>
                <c:pt idx="194">
                  <c:v>42766</c:v>
                </c:pt>
                <c:pt idx="195">
                  <c:v>42755</c:v>
                </c:pt>
                <c:pt idx="196">
                  <c:v>42745</c:v>
                </c:pt>
                <c:pt idx="197">
                  <c:v>42735</c:v>
                </c:pt>
                <c:pt idx="198">
                  <c:v>42724</c:v>
                </c:pt>
                <c:pt idx="199">
                  <c:v>42714</c:v>
                </c:pt>
                <c:pt idx="200">
                  <c:v>42704</c:v>
                </c:pt>
                <c:pt idx="201">
                  <c:v>42694</c:v>
                </c:pt>
                <c:pt idx="202">
                  <c:v>42684</c:v>
                </c:pt>
                <c:pt idx="203">
                  <c:v>42674</c:v>
                </c:pt>
                <c:pt idx="204">
                  <c:v>42663</c:v>
                </c:pt>
                <c:pt idx="205">
                  <c:v>42653</c:v>
                </c:pt>
                <c:pt idx="206">
                  <c:v>42643</c:v>
                </c:pt>
                <c:pt idx="207">
                  <c:v>42633</c:v>
                </c:pt>
                <c:pt idx="208">
                  <c:v>42623</c:v>
                </c:pt>
                <c:pt idx="209">
                  <c:v>42613</c:v>
                </c:pt>
                <c:pt idx="210">
                  <c:v>42602</c:v>
                </c:pt>
                <c:pt idx="211">
                  <c:v>42592</c:v>
                </c:pt>
                <c:pt idx="212">
                  <c:v>42582</c:v>
                </c:pt>
                <c:pt idx="213">
                  <c:v>42571</c:v>
                </c:pt>
                <c:pt idx="214">
                  <c:v>42561</c:v>
                </c:pt>
                <c:pt idx="215">
                  <c:v>42551</c:v>
                </c:pt>
                <c:pt idx="216">
                  <c:v>42541</c:v>
                </c:pt>
                <c:pt idx="217">
                  <c:v>42531</c:v>
                </c:pt>
                <c:pt idx="218">
                  <c:v>42521</c:v>
                </c:pt>
                <c:pt idx="219">
                  <c:v>42510</c:v>
                </c:pt>
                <c:pt idx="220">
                  <c:v>42500</c:v>
                </c:pt>
                <c:pt idx="221">
                  <c:v>42490</c:v>
                </c:pt>
                <c:pt idx="222">
                  <c:v>42480</c:v>
                </c:pt>
                <c:pt idx="223">
                  <c:v>42470</c:v>
                </c:pt>
                <c:pt idx="224">
                  <c:v>42460</c:v>
                </c:pt>
                <c:pt idx="225">
                  <c:v>42449</c:v>
                </c:pt>
                <c:pt idx="226">
                  <c:v>42439</c:v>
                </c:pt>
                <c:pt idx="227">
                  <c:v>42429</c:v>
                </c:pt>
                <c:pt idx="228">
                  <c:v>42420</c:v>
                </c:pt>
                <c:pt idx="229">
                  <c:v>42410</c:v>
                </c:pt>
                <c:pt idx="230">
                  <c:v>42400</c:v>
                </c:pt>
                <c:pt idx="231">
                  <c:v>42389</c:v>
                </c:pt>
                <c:pt idx="232">
                  <c:v>42379</c:v>
                </c:pt>
              </c:numCache>
            </c:numRef>
          </c:cat>
          <c:val>
            <c:numRef>
              <c:f>'导出数据 (3)'!$B$3:$B$539</c:f>
            </c:numRef>
          </c:val>
          <c:smooth val="0"/>
          <c:extLst>
            <c:ext xmlns:c16="http://schemas.microsoft.com/office/drawing/2014/chart" uri="{C3380CC4-5D6E-409C-BE32-E72D297353CC}">
              <c16:uniqueId val="{00000000-AF54-4540-8401-2A4967C7DDE1}"/>
            </c:ext>
          </c:extLst>
        </c:ser>
        <c:ser>
          <c:idx val="1"/>
          <c:order val="1"/>
          <c:tx>
            <c:strRef>
              <c:f>'导出数据 (3)'!$C$2</c:f>
              <c:strCache>
                <c:ptCount val="1"/>
                <c:pt idx="0">
                  <c:v>中国线材库存：全国35个城市：*合计（周）</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'导出数据 (3)'!$A$3:$A$539</c:f>
              <c:numCache>
                <c:formatCode>yyyy\-mm\-dd</c:formatCode>
                <c:ptCount val="233"/>
                <c:pt idx="0">
                  <c:v>44732</c:v>
                </c:pt>
                <c:pt idx="1">
                  <c:v>44722</c:v>
                </c:pt>
                <c:pt idx="2">
                  <c:v>44712</c:v>
                </c:pt>
                <c:pt idx="3">
                  <c:v>44701</c:v>
                </c:pt>
                <c:pt idx="4">
                  <c:v>44691</c:v>
                </c:pt>
                <c:pt idx="5">
                  <c:v>44681</c:v>
                </c:pt>
                <c:pt idx="6">
                  <c:v>44671</c:v>
                </c:pt>
                <c:pt idx="7">
                  <c:v>44661</c:v>
                </c:pt>
                <c:pt idx="8">
                  <c:v>44651</c:v>
                </c:pt>
                <c:pt idx="9">
                  <c:v>44640</c:v>
                </c:pt>
                <c:pt idx="10">
                  <c:v>44630</c:v>
                </c:pt>
                <c:pt idx="11">
                  <c:v>44620</c:v>
                </c:pt>
                <c:pt idx="12">
                  <c:v>44612</c:v>
                </c:pt>
                <c:pt idx="13">
                  <c:v>44602</c:v>
                </c:pt>
                <c:pt idx="14">
                  <c:v>44592</c:v>
                </c:pt>
                <c:pt idx="15">
                  <c:v>44581</c:v>
                </c:pt>
                <c:pt idx="16">
                  <c:v>44571</c:v>
                </c:pt>
                <c:pt idx="17">
                  <c:v>44561</c:v>
                </c:pt>
                <c:pt idx="18">
                  <c:v>44550</c:v>
                </c:pt>
                <c:pt idx="19">
                  <c:v>44540</c:v>
                </c:pt>
                <c:pt idx="20">
                  <c:v>44530</c:v>
                </c:pt>
                <c:pt idx="21">
                  <c:v>44520</c:v>
                </c:pt>
                <c:pt idx="22">
                  <c:v>44510</c:v>
                </c:pt>
                <c:pt idx="23">
                  <c:v>44500</c:v>
                </c:pt>
                <c:pt idx="24">
                  <c:v>44489</c:v>
                </c:pt>
                <c:pt idx="25">
                  <c:v>44479</c:v>
                </c:pt>
                <c:pt idx="26">
                  <c:v>44469</c:v>
                </c:pt>
                <c:pt idx="27">
                  <c:v>44459</c:v>
                </c:pt>
                <c:pt idx="28">
                  <c:v>44449</c:v>
                </c:pt>
                <c:pt idx="29">
                  <c:v>44439</c:v>
                </c:pt>
                <c:pt idx="30">
                  <c:v>44428</c:v>
                </c:pt>
                <c:pt idx="31">
                  <c:v>44418</c:v>
                </c:pt>
                <c:pt idx="32">
                  <c:v>44408</c:v>
                </c:pt>
                <c:pt idx="33">
                  <c:v>44397</c:v>
                </c:pt>
                <c:pt idx="34">
                  <c:v>44387</c:v>
                </c:pt>
                <c:pt idx="35">
                  <c:v>44377</c:v>
                </c:pt>
                <c:pt idx="36">
                  <c:v>44367</c:v>
                </c:pt>
                <c:pt idx="37">
                  <c:v>44357</c:v>
                </c:pt>
                <c:pt idx="38">
                  <c:v>44347</c:v>
                </c:pt>
                <c:pt idx="39">
                  <c:v>44336</c:v>
                </c:pt>
                <c:pt idx="40">
                  <c:v>44326</c:v>
                </c:pt>
                <c:pt idx="41">
                  <c:v>44316</c:v>
                </c:pt>
                <c:pt idx="42">
                  <c:v>44306</c:v>
                </c:pt>
                <c:pt idx="43">
                  <c:v>44296</c:v>
                </c:pt>
                <c:pt idx="44">
                  <c:v>44286</c:v>
                </c:pt>
                <c:pt idx="45">
                  <c:v>44275</c:v>
                </c:pt>
                <c:pt idx="46">
                  <c:v>44265</c:v>
                </c:pt>
                <c:pt idx="47">
                  <c:v>44255</c:v>
                </c:pt>
                <c:pt idx="48">
                  <c:v>44247</c:v>
                </c:pt>
                <c:pt idx="49">
                  <c:v>44237</c:v>
                </c:pt>
                <c:pt idx="50">
                  <c:v>44227</c:v>
                </c:pt>
                <c:pt idx="51">
                  <c:v>44216</c:v>
                </c:pt>
                <c:pt idx="52">
                  <c:v>44206</c:v>
                </c:pt>
                <c:pt idx="53">
                  <c:v>44196</c:v>
                </c:pt>
                <c:pt idx="54">
                  <c:v>44185</c:v>
                </c:pt>
                <c:pt idx="55">
                  <c:v>44175</c:v>
                </c:pt>
                <c:pt idx="56">
                  <c:v>44165</c:v>
                </c:pt>
                <c:pt idx="57">
                  <c:v>44155</c:v>
                </c:pt>
                <c:pt idx="58">
                  <c:v>44145</c:v>
                </c:pt>
                <c:pt idx="59">
                  <c:v>44135</c:v>
                </c:pt>
                <c:pt idx="60">
                  <c:v>44124</c:v>
                </c:pt>
                <c:pt idx="61">
                  <c:v>44114</c:v>
                </c:pt>
                <c:pt idx="62">
                  <c:v>44104</c:v>
                </c:pt>
                <c:pt idx="63">
                  <c:v>44094</c:v>
                </c:pt>
                <c:pt idx="64">
                  <c:v>44084</c:v>
                </c:pt>
                <c:pt idx="65">
                  <c:v>44074</c:v>
                </c:pt>
                <c:pt idx="66">
                  <c:v>44063</c:v>
                </c:pt>
                <c:pt idx="67">
                  <c:v>44053</c:v>
                </c:pt>
                <c:pt idx="68">
                  <c:v>44043</c:v>
                </c:pt>
                <c:pt idx="69">
                  <c:v>44032</c:v>
                </c:pt>
                <c:pt idx="70">
                  <c:v>44022</c:v>
                </c:pt>
                <c:pt idx="71">
                  <c:v>44012</c:v>
                </c:pt>
                <c:pt idx="72">
                  <c:v>44002</c:v>
                </c:pt>
                <c:pt idx="73">
                  <c:v>43992</c:v>
                </c:pt>
                <c:pt idx="74">
                  <c:v>43982</c:v>
                </c:pt>
                <c:pt idx="75">
                  <c:v>43971</c:v>
                </c:pt>
                <c:pt idx="76">
                  <c:v>43961</c:v>
                </c:pt>
                <c:pt idx="77">
                  <c:v>43951</c:v>
                </c:pt>
                <c:pt idx="78">
                  <c:v>43941</c:v>
                </c:pt>
                <c:pt idx="79">
                  <c:v>43931</c:v>
                </c:pt>
                <c:pt idx="80">
                  <c:v>43921</c:v>
                </c:pt>
                <c:pt idx="81">
                  <c:v>43910</c:v>
                </c:pt>
                <c:pt idx="82">
                  <c:v>43900</c:v>
                </c:pt>
                <c:pt idx="83">
                  <c:v>43890</c:v>
                </c:pt>
                <c:pt idx="84">
                  <c:v>43881</c:v>
                </c:pt>
                <c:pt idx="85">
                  <c:v>43871</c:v>
                </c:pt>
                <c:pt idx="86">
                  <c:v>43861</c:v>
                </c:pt>
                <c:pt idx="87">
                  <c:v>43850</c:v>
                </c:pt>
                <c:pt idx="88">
                  <c:v>43840</c:v>
                </c:pt>
                <c:pt idx="89">
                  <c:v>43830</c:v>
                </c:pt>
                <c:pt idx="90">
                  <c:v>43819</c:v>
                </c:pt>
                <c:pt idx="91">
                  <c:v>43809</c:v>
                </c:pt>
                <c:pt idx="92">
                  <c:v>43799</c:v>
                </c:pt>
                <c:pt idx="93">
                  <c:v>43789</c:v>
                </c:pt>
                <c:pt idx="94">
                  <c:v>43779</c:v>
                </c:pt>
                <c:pt idx="95">
                  <c:v>43769</c:v>
                </c:pt>
                <c:pt idx="96">
                  <c:v>43758</c:v>
                </c:pt>
                <c:pt idx="97">
                  <c:v>43748</c:v>
                </c:pt>
                <c:pt idx="98">
                  <c:v>43738</c:v>
                </c:pt>
                <c:pt idx="99">
                  <c:v>43728</c:v>
                </c:pt>
                <c:pt idx="100">
                  <c:v>43718</c:v>
                </c:pt>
                <c:pt idx="101">
                  <c:v>43708</c:v>
                </c:pt>
                <c:pt idx="102">
                  <c:v>43697</c:v>
                </c:pt>
                <c:pt idx="103">
                  <c:v>43687</c:v>
                </c:pt>
                <c:pt idx="104">
                  <c:v>43677</c:v>
                </c:pt>
                <c:pt idx="105">
                  <c:v>43666</c:v>
                </c:pt>
                <c:pt idx="106">
                  <c:v>43656</c:v>
                </c:pt>
                <c:pt idx="107">
                  <c:v>43646</c:v>
                </c:pt>
                <c:pt idx="108">
                  <c:v>43636</c:v>
                </c:pt>
                <c:pt idx="109">
                  <c:v>43626</c:v>
                </c:pt>
                <c:pt idx="110">
                  <c:v>43616</c:v>
                </c:pt>
                <c:pt idx="111">
                  <c:v>43605</c:v>
                </c:pt>
                <c:pt idx="112">
                  <c:v>43595</c:v>
                </c:pt>
                <c:pt idx="113">
                  <c:v>43585</c:v>
                </c:pt>
                <c:pt idx="114">
                  <c:v>43575</c:v>
                </c:pt>
                <c:pt idx="115">
                  <c:v>43565</c:v>
                </c:pt>
                <c:pt idx="116">
                  <c:v>43555</c:v>
                </c:pt>
                <c:pt idx="117">
                  <c:v>43544</c:v>
                </c:pt>
                <c:pt idx="118">
                  <c:v>43534</c:v>
                </c:pt>
                <c:pt idx="119">
                  <c:v>43524</c:v>
                </c:pt>
                <c:pt idx="120">
                  <c:v>43516</c:v>
                </c:pt>
                <c:pt idx="121">
                  <c:v>43506</c:v>
                </c:pt>
                <c:pt idx="122">
                  <c:v>43496</c:v>
                </c:pt>
                <c:pt idx="123">
                  <c:v>43485</c:v>
                </c:pt>
                <c:pt idx="124">
                  <c:v>43475</c:v>
                </c:pt>
                <c:pt idx="125">
                  <c:v>43465</c:v>
                </c:pt>
                <c:pt idx="126">
                  <c:v>43454</c:v>
                </c:pt>
                <c:pt idx="127">
                  <c:v>43444</c:v>
                </c:pt>
                <c:pt idx="128">
                  <c:v>43434</c:v>
                </c:pt>
                <c:pt idx="129">
                  <c:v>43424</c:v>
                </c:pt>
                <c:pt idx="130">
                  <c:v>43414</c:v>
                </c:pt>
                <c:pt idx="131">
                  <c:v>43404</c:v>
                </c:pt>
                <c:pt idx="132">
                  <c:v>43393</c:v>
                </c:pt>
                <c:pt idx="133">
                  <c:v>43383</c:v>
                </c:pt>
                <c:pt idx="134">
                  <c:v>43373</c:v>
                </c:pt>
                <c:pt idx="135">
                  <c:v>43363</c:v>
                </c:pt>
                <c:pt idx="136">
                  <c:v>43353</c:v>
                </c:pt>
                <c:pt idx="137">
                  <c:v>43343</c:v>
                </c:pt>
                <c:pt idx="138">
                  <c:v>43332</c:v>
                </c:pt>
                <c:pt idx="139">
                  <c:v>43322</c:v>
                </c:pt>
                <c:pt idx="140">
                  <c:v>43312</c:v>
                </c:pt>
                <c:pt idx="141">
                  <c:v>43301</c:v>
                </c:pt>
                <c:pt idx="142">
                  <c:v>43291</c:v>
                </c:pt>
                <c:pt idx="143">
                  <c:v>43281</c:v>
                </c:pt>
                <c:pt idx="144">
                  <c:v>43271</c:v>
                </c:pt>
                <c:pt idx="145">
                  <c:v>43261</c:v>
                </c:pt>
                <c:pt idx="146">
                  <c:v>43251</c:v>
                </c:pt>
                <c:pt idx="147">
                  <c:v>43240</c:v>
                </c:pt>
                <c:pt idx="148">
                  <c:v>43230</c:v>
                </c:pt>
                <c:pt idx="149">
                  <c:v>43220</c:v>
                </c:pt>
                <c:pt idx="150">
                  <c:v>43210</c:v>
                </c:pt>
                <c:pt idx="151">
                  <c:v>43200</c:v>
                </c:pt>
                <c:pt idx="152">
                  <c:v>43190</c:v>
                </c:pt>
                <c:pt idx="153">
                  <c:v>43179</c:v>
                </c:pt>
                <c:pt idx="154">
                  <c:v>43169</c:v>
                </c:pt>
                <c:pt idx="155">
                  <c:v>43159</c:v>
                </c:pt>
                <c:pt idx="156">
                  <c:v>43151</c:v>
                </c:pt>
                <c:pt idx="157">
                  <c:v>43141</c:v>
                </c:pt>
                <c:pt idx="158">
                  <c:v>43131</c:v>
                </c:pt>
                <c:pt idx="159">
                  <c:v>43120</c:v>
                </c:pt>
                <c:pt idx="160">
                  <c:v>43110</c:v>
                </c:pt>
                <c:pt idx="161">
                  <c:v>43100</c:v>
                </c:pt>
                <c:pt idx="162">
                  <c:v>43089</c:v>
                </c:pt>
                <c:pt idx="163">
                  <c:v>43079</c:v>
                </c:pt>
                <c:pt idx="164">
                  <c:v>43069</c:v>
                </c:pt>
                <c:pt idx="165">
                  <c:v>43059</c:v>
                </c:pt>
                <c:pt idx="166">
                  <c:v>43049</c:v>
                </c:pt>
                <c:pt idx="167">
                  <c:v>43039</c:v>
                </c:pt>
                <c:pt idx="168">
                  <c:v>43028</c:v>
                </c:pt>
                <c:pt idx="169">
                  <c:v>43018</c:v>
                </c:pt>
                <c:pt idx="170">
                  <c:v>43008</c:v>
                </c:pt>
                <c:pt idx="171">
                  <c:v>42998</c:v>
                </c:pt>
                <c:pt idx="172">
                  <c:v>42988</c:v>
                </c:pt>
                <c:pt idx="173">
                  <c:v>42978</c:v>
                </c:pt>
                <c:pt idx="174">
                  <c:v>42967</c:v>
                </c:pt>
                <c:pt idx="175">
                  <c:v>42957</c:v>
                </c:pt>
                <c:pt idx="176">
                  <c:v>42947</c:v>
                </c:pt>
                <c:pt idx="177">
                  <c:v>42936</c:v>
                </c:pt>
                <c:pt idx="178">
                  <c:v>42926</c:v>
                </c:pt>
                <c:pt idx="179">
                  <c:v>42916</c:v>
                </c:pt>
                <c:pt idx="180">
                  <c:v>42906</c:v>
                </c:pt>
                <c:pt idx="181">
                  <c:v>42896</c:v>
                </c:pt>
                <c:pt idx="182">
                  <c:v>42886</c:v>
                </c:pt>
                <c:pt idx="183">
                  <c:v>42875</c:v>
                </c:pt>
                <c:pt idx="184">
                  <c:v>42865</c:v>
                </c:pt>
                <c:pt idx="185">
                  <c:v>42855</c:v>
                </c:pt>
                <c:pt idx="186">
                  <c:v>42845</c:v>
                </c:pt>
                <c:pt idx="187">
                  <c:v>42835</c:v>
                </c:pt>
                <c:pt idx="188">
                  <c:v>42825</c:v>
                </c:pt>
                <c:pt idx="189">
                  <c:v>42814</c:v>
                </c:pt>
                <c:pt idx="190">
                  <c:v>42804</c:v>
                </c:pt>
                <c:pt idx="191">
                  <c:v>42794</c:v>
                </c:pt>
                <c:pt idx="192">
                  <c:v>42786</c:v>
                </c:pt>
                <c:pt idx="193">
                  <c:v>42776</c:v>
                </c:pt>
                <c:pt idx="194">
                  <c:v>42766</c:v>
                </c:pt>
                <c:pt idx="195">
                  <c:v>42755</c:v>
                </c:pt>
                <c:pt idx="196">
                  <c:v>42745</c:v>
                </c:pt>
                <c:pt idx="197">
                  <c:v>42735</c:v>
                </c:pt>
                <c:pt idx="198">
                  <c:v>42724</c:v>
                </c:pt>
                <c:pt idx="199">
                  <c:v>42714</c:v>
                </c:pt>
                <c:pt idx="200">
                  <c:v>42704</c:v>
                </c:pt>
                <c:pt idx="201">
                  <c:v>42694</c:v>
                </c:pt>
                <c:pt idx="202">
                  <c:v>42684</c:v>
                </c:pt>
                <c:pt idx="203">
                  <c:v>42674</c:v>
                </c:pt>
                <c:pt idx="204">
                  <c:v>42663</c:v>
                </c:pt>
                <c:pt idx="205">
                  <c:v>42653</c:v>
                </c:pt>
                <c:pt idx="206">
                  <c:v>42643</c:v>
                </c:pt>
                <c:pt idx="207">
                  <c:v>42633</c:v>
                </c:pt>
                <c:pt idx="208">
                  <c:v>42623</c:v>
                </c:pt>
                <c:pt idx="209">
                  <c:v>42613</c:v>
                </c:pt>
                <c:pt idx="210">
                  <c:v>42602</c:v>
                </c:pt>
                <c:pt idx="211">
                  <c:v>42592</c:v>
                </c:pt>
                <c:pt idx="212">
                  <c:v>42582</c:v>
                </c:pt>
                <c:pt idx="213">
                  <c:v>42571</c:v>
                </c:pt>
                <c:pt idx="214">
                  <c:v>42561</c:v>
                </c:pt>
                <c:pt idx="215">
                  <c:v>42551</c:v>
                </c:pt>
                <c:pt idx="216">
                  <c:v>42541</c:v>
                </c:pt>
                <c:pt idx="217">
                  <c:v>42531</c:v>
                </c:pt>
                <c:pt idx="218">
                  <c:v>42521</c:v>
                </c:pt>
                <c:pt idx="219">
                  <c:v>42510</c:v>
                </c:pt>
                <c:pt idx="220">
                  <c:v>42500</c:v>
                </c:pt>
                <c:pt idx="221">
                  <c:v>42490</c:v>
                </c:pt>
                <c:pt idx="222">
                  <c:v>42480</c:v>
                </c:pt>
                <c:pt idx="223">
                  <c:v>42470</c:v>
                </c:pt>
                <c:pt idx="224">
                  <c:v>42460</c:v>
                </c:pt>
                <c:pt idx="225">
                  <c:v>42449</c:v>
                </c:pt>
                <c:pt idx="226">
                  <c:v>42439</c:v>
                </c:pt>
                <c:pt idx="227">
                  <c:v>42429</c:v>
                </c:pt>
                <c:pt idx="228">
                  <c:v>42420</c:v>
                </c:pt>
                <c:pt idx="229">
                  <c:v>42410</c:v>
                </c:pt>
                <c:pt idx="230">
                  <c:v>42400</c:v>
                </c:pt>
                <c:pt idx="231">
                  <c:v>42389</c:v>
                </c:pt>
                <c:pt idx="232">
                  <c:v>42379</c:v>
                </c:pt>
              </c:numCache>
            </c:numRef>
          </c:cat>
          <c:val>
            <c:numRef>
              <c:f>'导出数据 (3)'!$C$3:$C$539</c:f>
            </c:numRef>
          </c:val>
          <c:smooth val="0"/>
          <c:extLst>
            <c:ext xmlns:c16="http://schemas.microsoft.com/office/drawing/2014/chart" uri="{C3380CC4-5D6E-409C-BE32-E72D297353CC}">
              <c16:uniqueId val="{00000001-AF54-4540-8401-2A4967C7DDE1}"/>
            </c:ext>
          </c:extLst>
        </c:ser>
        <c:ser>
          <c:idx val="2"/>
          <c:order val="2"/>
          <c:tx>
            <c:strRef>
              <c:f>'导出数据 (3)'!$D$2</c:f>
              <c:strCache>
                <c:ptCount val="1"/>
                <c:pt idx="0">
                  <c:v>中国中厚板库存：全国31个城市：*合计（周）</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'导出数据 (3)'!$A$3:$A$539</c:f>
              <c:numCache>
                <c:formatCode>yyyy\-mm\-dd</c:formatCode>
                <c:ptCount val="233"/>
                <c:pt idx="0">
                  <c:v>44732</c:v>
                </c:pt>
                <c:pt idx="1">
                  <c:v>44722</c:v>
                </c:pt>
                <c:pt idx="2">
                  <c:v>44712</c:v>
                </c:pt>
                <c:pt idx="3">
                  <c:v>44701</c:v>
                </c:pt>
                <c:pt idx="4">
                  <c:v>44691</c:v>
                </c:pt>
                <c:pt idx="5">
                  <c:v>44681</c:v>
                </c:pt>
                <c:pt idx="6">
                  <c:v>44671</c:v>
                </c:pt>
                <c:pt idx="7">
                  <c:v>44661</c:v>
                </c:pt>
                <c:pt idx="8">
                  <c:v>44651</c:v>
                </c:pt>
                <c:pt idx="9">
                  <c:v>44640</c:v>
                </c:pt>
                <c:pt idx="10">
                  <c:v>44630</c:v>
                </c:pt>
                <c:pt idx="11">
                  <c:v>44620</c:v>
                </c:pt>
                <c:pt idx="12">
                  <c:v>44612</c:v>
                </c:pt>
                <c:pt idx="13">
                  <c:v>44602</c:v>
                </c:pt>
                <c:pt idx="14">
                  <c:v>44592</c:v>
                </c:pt>
                <c:pt idx="15">
                  <c:v>44581</c:v>
                </c:pt>
                <c:pt idx="16">
                  <c:v>44571</c:v>
                </c:pt>
                <c:pt idx="17">
                  <c:v>44561</c:v>
                </c:pt>
                <c:pt idx="18">
                  <c:v>44550</c:v>
                </c:pt>
                <c:pt idx="19">
                  <c:v>44540</c:v>
                </c:pt>
                <c:pt idx="20">
                  <c:v>44530</c:v>
                </c:pt>
                <c:pt idx="21">
                  <c:v>44520</c:v>
                </c:pt>
                <c:pt idx="22">
                  <c:v>44510</c:v>
                </c:pt>
                <c:pt idx="23">
                  <c:v>44500</c:v>
                </c:pt>
                <c:pt idx="24">
                  <c:v>44489</c:v>
                </c:pt>
                <c:pt idx="25">
                  <c:v>44479</c:v>
                </c:pt>
                <c:pt idx="26">
                  <c:v>44469</c:v>
                </c:pt>
                <c:pt idx="27">
                  <c:v>44459</c:v>
                </c:pt>
                <c:pt idx="28">
                  <c:v>44449</c:v>
                </c:pt>
                <c:pt idx="29">
                  <c:v>44439</c:v>
                </c:pt>
                <c:pt idx="30">
                  <c:v>44428</c:v>
                </c:pt>
                <c:pt idx="31">
                  <c:v>44418</c:v>
                </c:pt>
                <c:pt idx="32">
                  <c:v>44408</c:v>
                </c:pt>
                <c:pt idx="33">
                  <c:v>44397</c:v>
                </c:pt>
                <c:pt idx="34">
                  <c:v>44387</c:v>
                </c:pt>
                <c:pt idx="35">
                  <c:v>44377</c:v>
                </c:pt>
                <c:pt idx="36">
                  <c:v>44367</c:v>
                </c:pt>
                <c:pt idx="37">
                  <c:v>44357</c:v>
                </c:pt>
                <c:pt idx="38">
                  <c:v>44347</c:v>
                </c:pt>
                <c:pt idx="39">
                  <c:v>44336</c:v>
                </c:pt>
                <c:pt idx="40">
                  <c:v>44326</c:v>
                </c:pt>
                <c:pt idx="41">
                  <c:v>44316</c:v>
                </c:pt>
                <c:pt idx="42">
                  <c:v>44306</c:v>
                </c:pt>
                <c:pt idx="43">
                  <c:v>44296</c:v>
                </c:pt>
                <c:pt idx="44">
                  <c:v>44286</c:v>
                </c:pt>
                <c:pt idx="45">
                  <c:v>44275</c:v>
                </c:pt>
                <c:pt idx="46">
                  <c:v>44265</c:v>
                </c:pt>
                <c:pt idx="47">
                  <c:v>44255</c:v>
                </c:pt>
                <c:pt idx="48">
                  <c:v>44247</c:v>
                </c:pt>
                <c:pt idx="49">
                  <c:v>44237</c:v>
                </c:pt>
                <c:pt idx="50">
                  <c:v>44227</c:v>
                </c:pt>
                <c:pt idx="51">
                  <c:v>44216</c:v>
                </c:pt>
                <c:pt idx="52">
                  <c:v>44206</c:v>
                </c:pt>
                <c:pt idx="53">
                  <c:v>44196</c:v>
                </c:pt>
                <c:pt idx="54">
                  <c:v>44185</c:v>
                </c:pt>
                <c:pt idx="55">
                  <c:v>44175</c:v>
                </c:pt>
                <c:pt idx="56">
                  <c:v>44165</c:v>
                </c:pt>
                <c:pt idx="57">
                  <c:v>44155</c:v>
                </c:pt>
                <c:pt idx="58">
                  <c:v>44145</c:v>
                </c:pt>
                <c:pt idx="59">
                  <c:v>44135</c:v>
                </c:pt>
                <c:pt idx="60">
                  <c:v>44124</c:v>
                </c:pt>
                <c:pt idx="61">
                  <c:v>44114</c:v>
                </c:pt>
                <c:pt idx="62">
                  <c:v>44104</c:v>
                </c:pt>
                <c:pt idx="63">
                  <c:v>44094</c:v>
                </c:pt>
                <c:pt idx="64">
                  <c:v>44084</c:v>
                </c:pt>
                <c:pt idx="65">
                  <c:v>44074</c:v>
                </c:pt>
                <c:pt idx="66">
                  <c:v>44063</c:v>
                </c:pt>
                <c:pt idx="67">
                  <c:v>44053</c:v>
                </c:pt>
                <c:pt idx="68">
                  <c:v>44043</c:v>
                </c:pt>
                <c:pt idx="69">
                  <c:v>44032</c:v>
                </c:pt>
                <c:pt idx="70">
                  <c:v>44022</c:v>
                </c:pt>
                <c:pt idx="71">
                  <c:v>44012</c:v>
                </c:pt>
                <c:pt idx="72">
                  <c:v>44002</c:v>
                </c:pt>
                <c:pt idx="73">
                  <c:v>43992</c:v>
                </c:pt>
                <c:pt idx="74">
                  <c:v>43982</c:v>
                </c:pt>
                <c:pt idx="75">
                  <c:v>43971</c:v>
                </c:pt>
                <c:pt idx="76">
                  <c:v>43961</c:v>
                </c:pt>
                <c:pt idx="77">
                  <c:v>43951</c:v>
                </c:pt>
                <c:pt idx="78">
                  <c:v>43941</c:v>
                </c:pt>
                <c:pt idx="79">
                  <c:v>43931</c:v>
                </c:pt>
                <c:pt idx="80">
                  <c:v>43921</c:v>
                </c:pt>
                <c:pt idx="81">
                  <c:v>43910</c:v>
                </c:pt>
                <c:pt idx="82">
                  <c:v>43900</c:v>
                </c:pt>
                <c:pt idx="83">
                  <c:v>43890</c:v>
                </c:pt>
                <c:pt idx="84">
                  <c:v>43881</c:v>
                </c:pt>
                <c:pt idx="85">
                  <c:v>43871</c:v>
                </c:pt>
                <c:pt idx="86">
                  <c:v>43861</c:v>
                </c:pt>
                <c:pt idx="87">
                  <c:v>43850</c:v>
                </c:pt>
                <c:pt idx="88">
                  <c:v>43840</c:v>
                </c:pt>
                <c:pt idx="89">
                  <c:v>43830</c:v>
                </c:pt>
                <c:pt idx="90">
                  <c:v>43819</c:v>
                </c:pt>
                <c:pt idx="91">
                  <c:v>43809</c:v>
                </c:pt>
                <c:pt idx="92">
                  <c:v>43799</c:v>
                </c:pt>
                <c:pt idx="93">
                  <c:v>43789</c:v>
                </c:pt>
                <c:pt idx="94">
                  <c:v>43779</c:v>
                </c:pt>
                <c:pt idx="95">
                  <c:v>43769</c:v>
                </c:pt>
                <c:pt idx="96">
                  <c:v>43758</c:v>
                </c:pt>
                <c:pt idx="97">
                  <c:v>43748</c:v>
                </c:pt>
                <c:pt idx="98">
                  <c:v>43738</c:v>
                </c:pt>
                <c:pt idx="99">
                  <c:v>43728</c:v>
                </c:pt>
                <c:pt idx="100">
                  <c:v>43718</c:v>
                </c:pt>
                <c:pt idx="101">
                  <c:v>43708</c:v>
                </c:pt>
                <c:pt idx="102">
                  <c:v>43697</c:v>
                </c:pt>
                <c:pt idx="103">
                  <c:v>43687</c:v>
                </c:pt>
                <c:pt idx="104">
                  <c:v>43677</c:v>
                </c:pt>
                <c:pt idx="105">
                  <c:v>43666</c:v>
                </c:pt>
                <c:pt idx="106">
                  <c:v>43656</c:v>
                </c:pt>
                <c:pt idx="107">
                  <c:v>43646</c:v>
                </c:pt>
                <c:pt idx="108">
                  <c:v>43636</c:v>
                </c:pt>
                <c:pt idx="109">
                  <c:v>43626</c:v>
                </c:pt>
                <c:pt idx="110">
                  <c:v>43616</c:v>
                </c:pt>
                <c:pt idx="111">
                  <c:v>43605</c:v>
                </c:pt>
                <c:pt idx="112">
                  <c:v>43595</c:v>
                </c:pt>
                <c:pt idx="113">
                  <c:v>43585</c:v>
                </c:pt>
                <c:pt idx="114">
                  <c:v>43575</c:v>
                </c:pt>
                <c:pt idx="115">
                  <c:v>43565</c:v>
                </c:pt>
                <c:pt idx="116">
                  <c:v>43555</c:v>
                </c:pt>
                <c:pt idx="117">
                  <c:v>43544</c:v>
                </c:pt>
                <c:pt idx="118">
                  <c:v>43534</c:v>
                </c:pt>
                <c:pt idx="119">
                  <c:v>43524</c:v>
                </c:pt>
                <c:pt idx="120">
                  <c:v>43516</c:v>
                </c:pt>
                <c:pt idx="121">
                  <c:v>43506</c:v>
                </c:pt>
                <c:pt idx="122">
                  <c:v>43496</c:v>
                </c:pt>
                <c:pt idx="123">
                  <c:v>43485</c:v>
                </c:pt>
                <c:pt idx="124">
                  <c:v>43475</c:v>
                </c:pt>
                <c:pt idx="125">
                  <c:v>43465</c:v>
                </c:pt>
                <c:pt idx="126">
                  <c:v>43454</c:v>
                </c:pt>
                <c:pt idx="127">
                  <c:v>43444</c:v>
                </c:pt>
                <c:pt idx="128">
                  <c:v>43434</c:v>
                </c:pt>
                <c:pt idx="129">
                  <c:v>43424</c:v>
                </c:pt>
                <c:pt idx="130">
                  <c:v>43414</c:v>
                </c:pt>
                <c:pt idx="131">
                  <c:v>43404</c:v>
                </c:pt>
                <c:pt idx="132">
                  <c:v>43393</c:v>
                </c:pt>
                <c:pt idx="133">
                  <c:v>43383</c:v>
                </c:pt>
                <c:pt idx="134">
                  <c:v>43373</c:v>
                </c:pt>
                <c:pt idx="135">
                  <c:v>43363</c:v>
                </c:pt>
                <c:pt idx="136">
                  <c:v>43353</c:v>
                </c:pt>
                <c:pt idx="137">
                  <c:v>43343</c:v>
                </c:pt>
                <c:pt idx="138">
                  <c:v>43332</c:v>
                </c:pt>
                <c:pt idx="139">
                  <c:v>43322</c:v>
                </c:pt>
                <c:pt idx="140">
                  <c:v>43312</c:v>
                </c:pt>
                <c:pt idx="141">
                  <c:v>43301</c:v>
                </c:pt>
                <c:pt idx="142">
                  <c:v>43291</c:v>
                </c:pt>
                <c:pt idx="143">
                  <c:v>43281</c:v>
                </c:pt>
                <c:pt idx="144">
                  <c:v>43271</c:v>
                </c:pt>
                <c:pt idx="145">
                  <c:v>43261</c:v>
                </c:pt>
                <c:pt idx="146">
                  <c:v>43251</c:v>
                </c:pt>
                <c:pt idx="147">
                  <c:v>43240</c:v>
                </c:pt>
                <c:pt idx="148">
                  <c:v>43230</c:v>
                </c:pt>
                <c:pt idx="149">
                  <c:v>43220</c:v>
                </c:pt>
                <c:pt idx="150">
                  <c:v>43210</c:v>
                </c:pt>
                <c:pt idx="151">
                  <c:v>43200</c:v>
                </c:pt>
                <c:pt idx="152">
                  <c:v>43190</c:v>
                </c:pt>
                <c:pt idx="153">
                  <c:v>43179</c:v>
                </c:pt>
                <c:pt idx="154">
                  <c:v>43169</c:v>
                </c:pt>
                <c:pt idx="155">
                  <c:v>43159</c:v>
                </c:pt>
                <c:pt idx="156">
                  <c:v>43151</c:v>
                </c:pt>
                <c:pt idx="157">
                  <c:v>43141</c:v>
                </c:pt>
                <c:pt idx="158">
                  <c:v>43131</c:v>
                </c:pt>
                <c:pt idx="159">
                  <c:v>43120</c:v>
                </c:pt>
                <c:pt idx="160">
                  <c:v>43110</c:v>
                </c:pt>
                <c:pt idx="161">
                  <c:v>43100</c:v>
                </c:pt>
                <c:pt idx="162">
                  <c:v>43089</c:v>
                </c:pt>
                <c:pt idx="163">
                  <c:v>43079</c:v>
                </c:pt>
                <c:pt idx="164">
                  <c:v>43069</c:v>
                </c:pt>
                <c:pt idx="165">
                  <c:v>43059</c:v>
                </c:pt>
                <c:pt idx="166">
                  <c:v>43049</c:v>
                </c:pt>
                <c:pt idx="167">
                  <c:v>43039</c:v>
                </c:pt>
                <c:pt idx="168">
                  <c:v>43028</c:v>
                </c:pt>
                <c:pt idx="169">
                  <c:v>43018</c:v>
                </c:pt>
                <c:pt idx="170">
                  <c:v>43008</c:v>
                </c:pt>
                <c:pt idx="171">
                  <c:v>42998</c:v>
                </c:pt>
                <c:pt idx="172">
                  <c:v>42988</c:v>
                </c:pt>
                <c:pt idx="173">
                  <c:v>42978</c:v>
                </c:pt>
                <c:pt idx="174">
                  <c:v>42967</c:v>
                </c:pt>
                <c:pt idx="175">
                  <c:v>42957</c:v>
                </c:pt>
                <c:pt idx="176">
                  <c:v>42947</c:v>
                </c:pt>
                <c:pt idx="177">
                  <c:v>42936</c:v>
                </c:pt>
                <c:pt idx="178">
                  <c:v>42926</c:v>
                </c:pt>
                <c:pt idx="179">
                  <c:v>42916</c:v>
                </c:pt>
                <c:pt idx="180">
                  <c:v>42906</c:v>
                </c:pt>
                <c:pt idx="181">
                  <c:v>42896</c:v>
                </c:pt>
                <c:pt idx="182">
                  <c:v>42886</c:v>
                </c:pt>
                <c:pt idx="183">
                  <c:v>42875</c:v>
                </c:pt>
                <c:pt idx="184">
                  <c:v>42865</c:v>
                </c:pt>
                <c:pt idx="185">
                  <c:v>42855</c:v>
                </c:pt>
                <c:pt idx="186">
                  <c:v>42845</c:v>
                </c:pt>
                <c:pt idx="187">
                  <c:v>42835</c:v>
                </c:pt>
                <c:pt idx="188">
                  <c:v>42825</c:v>
                </c:pt>
                <c:pt idx="189">
                  <c:v>42814</c:v>
                </c:pt>
                <c:pt idx="190">
                  <c:v>42804</c:v>
                </c:pt>
                <c:pt idx="191">
                  <c:v>42794</c:v>
                </c:pt>
                <c:pt idx="192">
                  <c:v>42786</c:v>
                </c:pt>
                <c:pt idx="193">
                  <c:v>42776</c:v>
                </c:pt>
                <c:pt idx="194">
                  <c:v>42766</c:v>
                </c:pt>
                <c:pt idx="195">
                  <c:v>42755</c:v>
                </c:pt>
                <c:pt idx="196">
                  <c:v>42745</c:v>
                </c:pt>
                <c:pt idx="197">
                  <c:v>42735</c:v>
                </c:pt>
                <c:pt idx="198">
                  <c:v>42724</c:v>
                </c:pt>
                <c:pt idx="199">
                  <c:v>42714</c:v>
                </c:pt>
                <c:pt idx="200">
                  <c:v>42704</c:v>
                </c:pt>
                <c:pt idx="201">
                  <c:v>42694</c:v>
                </c:pt>
                <c:pt idx="202">
                  <c:v>42684</c:v>
                </c:pt>
                <c:pt idx="203">
                  <c:v>42674</c:v>
                </c:pt>
                <c:pt idx="204">
                  <c:v>42663</c:v>
                </c:pt>
                <c:pt idx="205">
                  <c:v>42653</c:v>
                </c:pt>
                <c:pt idx="206">
                  <c:v>42643</c:v>
                </c:pt>
                <c:pt idx="207">
                  <c:v>42633</c:v>
                </c:pt>
                <c:pt idx="208">
                  <c:v>42623</c:v>
                </c:pt>
                <c:pt idx="209">
                  <c:v>42613</c:v>
                </c:pt>
                <c:pt idx="210">
                  <c:v>42602</c:v>
                </c:pt>
                <c:pt idx="211">
                  <c:v>42592</c:v>
                </c:pt>
                <c:pt idx="212">
                  <c:v>42582</c:v>
                </c:pt>
                <c:pt idx="213">
                  <c:v>42571</c:v>
                </c:pt>
                <c:pt idx="214">
                  <c:v>42561</c:v>
                </c:pt>
                <c:pt idx="215">
                  <c:v>42551</c:v>
                </c:pt>
                <c:pt idx="216">
                  <c:v>42541</c:v>
                </c:pt>
                <c:pt idx="217">
                  <c:v>42531</c:v>
                </c:pt>
                <c:pt idx="218">
                  <c:v>42521</c:v>
                </c:pt>
                <c:pt idx="219">
                  <c:v>42510</c:v>
                </c:pt>
                <c:pt idx="220">
                  <c:v>42500</c:v>
                </c:pt>
                <c:pt idx="221">
                  <c:v>42490</c:v>
                </c:pt>
                <c:pt idx="222">
                  <c:v>42480</c:v>
                </c:pt>
                <c:pt idx="223">
                  <c:v>42470</c:v>
                </c:pt>
                <c:pt idx="224">
                  <c:v>42460</c:v>
                </c:pt>
                <c:pt idx="225">
                  <c:v>42449</c:v>
                </c:pt>
                <c:pt idx="226">
                  <c:v>42439</c:v>
                </c:pt>
                <c:pt idx="227">
                  <c:v>42429</c:v>
                </c:pt>
                <c:pt idx="228">
                  <c:v>42420</c:v>
                </c:pt>
                <c:pt idx="229">
                  <c:v>42410</c:v>
                </c:pt>
                <c:pt idx="230">
                  <c:v>42400</c:v>
                </c:pt>
                <c:pt idx="231">
                  <c:v>42389</c:v>
                </c:pt>
                <c:pt idx="232">
                  <c:v>42379</c:v>
                </c:pt>
              </c:numCache>
            </c:numRef>
          </c:cat>
          <c:val>
            <c:numRef>
              <c:f>'导出数据 (3)'!$D$3:$D$539</c:f>
            </c:numRef>
          </c:val>
          <c:smooth val="0"/>
          <c:extLst>
            <c:ext xmlns:c16="http://schemas.microsoft.com/office/drawing/2014/chart" uri="{C3380CC4-5D6E-409C-BE32-E72D297353CC}">
              <c16:uniqueId val="{00000002-AF54-4540-8401-2A4967C7DDE1}"/>
            </c:ext>
          </c:extLst>
        </c:ser>
        <c:ser>
          <c:idx val="3"/>
          <c:order val="3"/>
          <c:tx>
            <c:strRef>
              <c:f>'导出数据 (3)'!$E$2</c:f>
              <c:strCache>
                <c:ptCount val="1"/>
                <c:pt idx="0">
                  <c:v>中国热轧板库存：全国33个城市：*合计（周）</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'导出数据 (3)'!$A$3:$A$539</c:f>
              <c:numCache>
                <c:formatCode>yyyy\-mm\-dd</c:formatCode>
                <c:ptCount val="233"/>
                <c:pt idx="0">
                  <c:v>44732</c:v>
                </c:pt>
                <c:pt idx="1">
                  <c:v>44722</c:v>
                </c:pt>
                <c:pt idx="2">
                  <c:v>44712</c:v>
                </c:pt>
                <c:pt idx="3">
                  <c:v>44701</c:v>
                </c:pt>
                <c:pt idx="4">
                  <c:v>44691</c:v>
                </c:pt>
                <c:pt idx="5">
                  <c:v>44681</c:v>
                </c:pt>
                <c:pt idx="6">
                  <c:v>44671</c:v>
                </c:pt>
                <c:pt idx="7">
                  <c:v>44661</c:v>
                </c:pt>
                <c:pt idx="8">
                  <c:v>44651</c:v>
                </c:pt>
                <c:pt idx="9">
                  <c:v>44640</c:v>
                </c:pt>
                <c:pt idx="10">
                  <c:v>44630</c:v>
                </c:pt>
                <c:pt idx="11">
                  <c:v>44620</c:v>
                </c:pt>
                <c:pt idx="12">
                  <c:v>44612</c:v>
                </c:pt>
                <c:pt idx="13">
                  <c:v>44602</c:v>
                </c:pt>
                <c:pt idx="14">
                  <c:v>44592</c:v>
                </c:pt>
                <c:pt idx="15">
                  <c:v>44581</c:v>
                </c:pt>
                <c:pt idx="16">
                  <c:v>44571</c:v>
                </c:pt>
                <c:pt idx="17">
                  <c:v>44561</c:v>
                </c:pt>
                <c:pt idx="18">
                  <c:v>44550</c:v>
                </c:pt>
                <c:pt idx="19">
                  <c:v>44540</c:v>
                </c:pt>
                <c:pt idx="20">
                  <c:v>44530</c:v>
                </c:pt>
                <c:pt idx="21">
                  <c:v>44520</c:v>
                </c:pt>
                <c:pt idx="22">
                  <c:v>44510</c:v>
                </c:pt>
                <c:pt idx="23">
                  <c:v>44500</c:v>
                </c:pt>
                <c:pt idx="24">
                  <c:v>44489</c:v>
                </c:pt>
                <c:pt idx="25">
                  <c:v>44479</c:v>
                </c:pt>
                <c:pt idx="26">
                  <c:v>44469</c:v>
                </c:pt>
                <c:pt idx="27">
                  <c:v>44459</c:v>
                </c:pt>
                <c:pt idx="28">
                  <c:v>44449</c:v>
                </c:pt>
                <c:pt idx="29">
                  <c:v>44439</c:v>
                </c:pt>
                <c:pt idx="30">
                  <c:v>44428</c:v>
                </c:pt>
                <c:pt idx="31">
                  <c:v>44418</c:v>
                </c:pt>
                <c:pt idx="32">
                  <c:v>44408</c:v>
                </c:pt>
                <c:pt idx="33">
                  <c:v>44397</c:v>
                </c:pt>
                <c:pt idx="34">
                  <c:v>44387</c:v>
                </c:pt>
                <c:pt idx="35">
                  <c:v>44377</c:v>
                </c:pt>
                <c:pt idx="36">
                  <c:v>44367</c:v>
                </c:pt>
                <c:pt idx="37">
                  <c:v>44357</c:v>
                </c:pt>
                <c:pt idx="38">
                  <c:v>44347</c:v>
                </c:pt>
                <c:pt idx="39">
                  <c:v>44336</c:v>
                </c:pt>
                <c:pt idx="40">
                  <c:v>44326</c:v>
                </c:pt>
                <c:pt idx="41">
                  <c:v>44316</c:v>
                </c:pt>
                <c:pt idx="42">
                  <c:v>44306</c:v>
                </c:pt>
                <c:pt idx="43">
                  <c:v>44296</c:v>
                </c:pt>
                <c:pt idx="44">
                  <c:v>44286</c:v>
                </c:pt>
                <c:pt idx="45">
                  <c:v>44275</c:v>
                </c:pt>
                <c:pt idx="46">
                  <c:v>44265</c:v>
                </c:pt>
                <c:pt idx="47">
                  <c:v>44255</c:v>
                </c:pt>
                <c:pt idx="48">
                  <c:v>44247</c:v>
                </c:pt>
                <c:pt idx="49">
                  <c:v>44237</c:v>
                </c:pt>
                <c:pt idx="50">
                  <c:v>44227</c:v>
                </c:pt>
                <c:pt idx="51">
                  <c:v>44216</c:v>
                </c:pt>
                <c:pt idx="52">
                  <c:v>44206</c:v>
                </c:pt>
                <c:pt idx="53">
                  <c:v>44196</c:v>
                </c:pt>
                <c:pt idx="54">
                  <c:v>44185</c:v>
                </c:pt>
                <c:pt idx="55">
                  <c:v>44175</c:v>
                </c:pt>
                <c:pt idx="56">
                  <c:v>44165</c:v>
                </c:pt>
                <c:pt idx="57">
                  <c:v>44155</c:v>
                </c:pt>
                <c:pt idx="58">
                  <c:v>44145</c:v>
                </c:pt>
                <c:pt idx="59">
                  <c:v>44135</c:v>
                </c:pt>
                <c:pt idx="60">
                  <c:v>44124</c:v>
                </c:pt>
                <c:pt idx="61">
                  <c:v>44114</c:v>
                </c:pt>
                <c:pt idx="62">
                  <c:v>44104</c:v>
                </c:pt>
                <c:pt idx="63">
                  <c:v>44094</c:v>
                </c:pt>
                <c:pt idx="64">
                  <c:v>44084</c:v>
                </c:pt>
                <c:pt idx="65">
                  <c:v>44074</c:v>
                </c:pt>
                <c:pt idx="66">
                  <c:v>44063</c:v>
                </c:pt>
                <c:pt idx="67">
                  <c:v>44053</c:v>
                </c:pt>
                <c:pt idx="68">
                  <c:v>44043</c:v>
                </c:pt>
                <c:pt idx="69">
                  <c:v>44032</c:v>
                </c:pt>
                <c:pt idx="70">
                  <c:v>44022</c:v>
                </c:pt>
                <c:pt idx="71">
                  <c:v>44012</c:v>
                </c:pt>
                <c:pt idx="72">
                  <c:v>44002</c:v>
                </c:pt>
                <c:pt idx="73">
                  <c:v>43992</c:v>
                </c:pt>
                <c:pt idx="74">
                  <c:v>43982</c:v>
                </c:pt>
                <c:pt idx="75">
                  <c:v>43971</c:v>
                </c:pt>
                <c:pt idx="76">
                  <c:v>43961</c:v>
                </c:pt>
                <c:pt idx="77">
                  <c:v>43951</c:v>
                </c:pt>
                <c:pt idx="78">
                  <c:v>43941</c:v>
                </c:pt>
                <c:pt idx="79">
                  <c:v>43931</c:v>
                </c:pt>
                <c:pt idx="80">
                  <c:v>43921</c:v>
                </c:pt>
                <c:pt idx="81">
                  <c:v>43910</c:v>
                </c:pt>
                <c:pt idx="82">
                  <c:v>43900</c:v>
                </c:pt>
                <c:pt idx="83">
                  <c:v>43890</c:v>
                </c:pt>
                <c:pt idx="84">
                  <c:v>43881</c:v>
                </c:pt>
                <c:pt idx="85">
                  <c:v>43871</c:v>
                </c:pt>
                <c:pt idx="86">
                  <c:v>43861</c:v>
                </c:pt>
                <c:pt idx="87">
                  <c:v>43850</c:v>
                </c:pt>
                <c:pt idx="88">
                  <c:v>43840</c:v>
                </c:pt>
                <c:pt idx="89">
                  <c:v>43830</c:v>
                </c:pt>
                <c:pt idx="90">
                  <c:v>43819</c:v>
                </c:pt>
                <c:pt idx="91">
                  <c:v>43809</c:v>
                </c:pt>
                <c:pt idx="92">
                  <c:v>43799</c:v>
                </c:pt>
                <c:pt idx="93">
                  <c:v>43789</c:v>
                </c:pt>
                <c:pt idx="94">
                  <c:v>43779</c:v>
                </c:pt>
                <c:pt idx="95">
                  <c:v>43769</c:v>
                </c:pt>
                <c:pt idx="96">
                  <c:v>43758</c:v>
                </c:pt>
                <c:pt idx="97">
                  <c:v>43748</c:v>
                </c:pt>
                <c:pt idx="98">
                  <c:v>43738</c:v>
                </c:pt>
                <c:pt idx="99">
                  <c:v>43728</c:v>
                </c:pt>
                <c:pt idx="100">
                  <c:v>43718</c:v>
                </c:pt>
                <c:pt idx="101">
                  <c:v>43708</c:v>
                </c:pt>
                <c:pt idx="102">
                  <c:v>43697</c:v>
                </c:pt>
                <c:pt idx="103">
                  <c:v>43687</c:v>
                </c:pt>
                <c:pt idx="104">
                  <c:v>43677</c:v>
                </c:pt>
                <c:pt idx="105">
                  <c:v>43666</c:v>
                </c:pt>
                <c:pt idx="106">
                  <c:v>43656</c:v>
                </c:pt>
                <c:pt idx="107">
                  <c:v>43646</c:v>
                </c:pt>
                <c:pt idx="108">
                  <c:v>43636</c:v>
                </c:pt>
                <c:pt idx="109">
                  <c:v>43626</c:v>
                </c:pt>
                <c:pt idx="110">
                  <c:v>43616</c:v>
                </c:pt>
                <c:pt idx="111">
                  <c:v>43605</c:v>
                </c:pt>
                <c:pt idx="112">
                  <c:v>43595</c:v>
                </c:pt>
                <c:pt idx="113">
                  <c:v>43585</c:v>
                </c:pt>
                <c:pt idx="114">
                  <c:v>43575</c:v>
                </c:pt>
                <c:pt idx="115">
                  <c:v>43565</c:v>
                </c:pt>
                <c:pt idx="116">
                  <c:v>43555</c:v>
                </c:pt>
                <c:pt idx="117">
                  <c:v>43544</c:v>
                </c:pt>
                <c:pt idx="118">
                  <c:v>43534</c:v>
                </c:pt>
                <c:pt idx="119">
                  <c:v>43524</c:v>
                </c:pt>
                <c:pt idx="120">
                  <c:v>43516</c:v>
                </c:pt>
                <c:pt idx="121">
                  <c:v>43506</c:v>
                </c:pt>
                <c:pt idx="122">
                  <c:v>43496</c:v>
                </c:pt>
                <c:pt idx="123">
                  <c:v>43485</c:v>
                </c:pt>
                <c:pt idx="124">
                  <c:v>43475</c:v>
                </c:pt>
                <c:pt idx="125">
                  <c:v>43465</c:v>
                </c:pt>
                <c:pt idx="126">
                  <c:v>43454</c:v>
                </c:pt>
                <c:pt idx="127">
                  <c:v>43444</c:v>
                </c:pt>
                <c:pt idx="128">
                  <c:v>43434</c:v>
                </c:pt>
                <c:pt idx="129">
                  <c:v>43424</c:v>
                </c:pt>
                <c:pt idx="130">
                  <c:v>43414</c:v>
                </c:pt>
                <c:pt idx="131">
                  <c:v>43404</c:v>
                </c:pt>
                <c:pt idx="132">
                  <c:v>43393</c:v>
                </c:pt>
                <c:pt idx="133">
                  <c:v>43383</c:v>
                </c:pt>
                <c:pt idx="134">
                  <c:v>43373</c:v>
                </c:pt>
                <c:pt idx="135">
                  <c:v>43363</c:v>
                </c:pt>
                <c:pt idx="136">
                  <c:v>43353</c:v>
                </c:pt>
                <c:pt idx="137">
                  <c:v>43343</c:v>
                </c:pt>
                <c:pt idx="138">
                  <c:v>43332</c:v>
                </c:pt>
                <c:pt idx="139">
                  <c:v>43322</c:v>
                </c:pt>
                <c:pt idx="140">
                  <c:v>43312</c:v>
                </c:pt>
                <c:pt idx="141">
                  <c:v>43301</c:v>
                </c:pt>
                <c:pt idx="142">
                  <c:v>43291</c:v>
                </c:pt>
                <c:pt idx="143">
                  <c:v>43281</c:v>
                </c:pt>
                <c:pt idx="144">
                  <c:v>43271</c:v>
                </c:pt>
                <c:pt idx="145">
                  <c:v>43261</c:v>
                </c:pt>
                <c:pt idx="146">
                  <c:v>43251</c:v>
                </c:pt>
                <c:pt idx="147">
                  <c:v>43240</c:v>
                </c:pt>
                <c:pt idx="148">
                  <c:v>43230</c:v>
                </c:pt>
                <c:pt idx="149">
                  <c:v>43220</c:v>
                </c:pt>
                <c:pt idx="150">
                  <c:v>43210</c:v>
                </c:pt>
                <c:pt idx="151">
                  <c:v>43200</c:v>
                </c:pt>
                <c:pt idx="152">
                  <c:v>43190</c:v>
                </c:pt>
                <c:pt idx="153">
                  <c:v>43179</c:v>
                </c:pt>
                <c:pt idx="154">
                  <c:v>43169</c:v>
                </c:pt>
                <c:pt idx="155">
                  <c:v>43159</c:v>
                </c:pt>
                <c:pt idx="156">
                  <c:v>43151</c:v>
                </c:pt>
                <c:pt idx="157">
                  <c:v>43141</c:v>
                </c:pt>
                <c:pt idx="158">
                  <c:v>43131</c:v>
                </c:pt>
                <c:pt idx="159">
                  <c:v>43120</c:v>
                </c:pt>
                <c:pt idx="160">
                  <c:v>43110</c:v>
                </c:pt>
                <c:pt idx="161">
                  <c:v>43100</c:v>
                </c:pt>
                <c:pt idx="162">
                  <c:v>43089</c:v>
                </c:pt>
                <c:pt idx="163">
                  <c:v>43079</c:v>
                </c:pt>
                <c:pt idx="164">
                  <c:v>43069</c:v>
                </c:pt>
                <c:pt idx="165">
                  <c:v>43059</c:v>
                </c:pt>
                <c:pt idx="166">
                  <c:v>43049</c:v>
                </c:pt>
                <c:pt idx="167">
                  <c:v>43039</c:v>
                </c:pt>
                <c:pt idx="168">
                  <c:v>43028</c:v>
                </c:pt>
                <c:pt idx="169">
                  <c:v>43018</c:v>
                </c:pt>
                <c:pt idx="170">
                  <c:v>43008</c:v>
                </c:pt>
                <c:pt idx="171">
                  <c:v>42998</c:v>
                </c:pt>
                <c:pt idx="172">
                  <c:v>42988</c:v>
                </c:pt>
                <c:pt idx="173">
                  <c:v>42978</c:v>
                </c:pt>
                <c:pt idx="174">
                  <c:v>42967</c:v>
                </c:pt>
                <c:pt idx="175">
                  <c:v>42957</c:v>
                </c:pt>
                <c:pt idx="176">
                  <c:v>42947</c:v>
                </c:pt>
                <c:pt idx="177">
                  <c:v>42936</c:v>
                </c:pt>
                <c:pt idx="178">
                  <c:v>42926</c:v>
                </c:pt>
                <c:pt idx="179">
                  <c:v>42916</c:v>
                </c:pt>
                <c:pt idx="180">
                  <c:v>42906</c:v>
                </c:pt>
                <c:pt idx="181">
                  <c:v>42896</c:v>
                </c:pt>
                <c:pt idx="182">
                  <c:v>42886</c:v>
                </c:pt>
                <c:pt idx="183">
                  <c:v>42875</c:v>
                </c:pt>
                <c:pt idx="184">
                  <c:v>42865</c:v>
                </c:pt>
                <c:pt idx="185">
                  <c:v>42855</c:v>
                </c:pt>
                <c:pt idx="186">
                  <c:v>42845</c:v>
                </c:pt>
                <c:pt idx="187">
                  <c:v>42835</c:v>
                </c:pt>
                <c:pt idx="188">
                  <c:v>42825</c:v>
                </c:pt>
                <c:pt idx="189">
                  <c:v>42814</c:v>
                </c:pt>
                <c:pt idx="190">
                  <c:v>42804</c:v>
                </c:pt>
                <c:pt idx="191">
                  <c:v>42794</c:v>
                </c:pt>
                <c:pt idx="192">
                  <c:v>42786</c:v>
                </c:pt>
                <c:pt idx="193">
                  <c:v>42776</c:v>
                </c:pt>
                <c:pt idx="194">
                  <c:v>42766</c:v>
                </c:pt>
                <c:pt idx="195">
                  <c:v>42755</c:v>
                </c:pt>
                <c:pt idx="196">
                  <c:v>42745</c:v>
                </c:pt>
                <c:pt idx="197">
                  <c:v>42735</c:v>
                </c:pt>
                <c:pt idx="198">
                  <c:v>42724</c:v>
                </c:pt>
                <c:pt idx="199">
                  <c:v>42714</c:v>
                </c:pt>
                <c:pt idx="200">
                  <c:v>42704</c:v>
                </c:pt>
                <c:pt idx="201">
                  <c:v>42694</c:v>
                </c:pt>
                <c:pt idx="202">
                  <c:v>42684</c:v>
                </c:pt>
                <c:pt idx="203">
                  <c:v>42674</c:v>
                </c:pt>
                <c:pt idx="204">
                  <c:v>42663</c:v>
                </c:pt>
                <c:pt idx="205">
                  <c:v>42653</c:v>
                </c:pt>
                <c:pt idx="206">
                  <c:v>42643</c:v>
                </c:pt>
                <c:pt idx="207">
                  <c:v>42633</c:v>
                </c:pt>
                <c:pt idx="208">
                  <c:v>42623</c:v>
                </c:pt>
                <c:pt idx="209">
                  <c:v>42613</c:v>
                </c:pt>
                <c:pt idx="210">
                  <c:v>42602</c:v>
                </c:pt>
                <c:pt idx="211">
                  <c:v>42592</c:v>
                </c:pt>
                <c:pt idx="212">
                  <c:v>42582</c:v>
                </c:pt>
                <c:pt idx="213">
                  <c:v>42571</c:v>
                </c:pt>
                <c:pt idx="214">
                  <c:v>42561</c:v>
                </c:pt>
                <c:pt idx="215">
                  <c:v>42551</c:v>
                </c:pt>
                <c:pt idx="216">
                  <c:v>42541</c:v>
                </c:pt>
                <c:pt idx="217">
                  <c:v>42531</c:v>
                </c:pt>
                <c:pt idx="218">
                  <c:v>42521</c:v>
                </c:pt>
                <c:pt idx="219">
                  <c:v>42510</c:v>
                </c:pt>
                <c:pt idx="220">
                  <c:v>42500</c:v>
                </c:pt>
                <c:pt idx="221">
                  <c:v>42490</c:v>
                </c:pt>
                <c:pt idx="222">
                  <c:v>42480</c:v>
                </c:pt>
                <c:pt idx="223">
                  <c:v>42470</c:v>
                </c:pt>
                <c:pt idx="224">
                  <c:v>42460</c:v>
                </c:pt>
                <c:pt idx="225">
                  <c:v>42449</c:v>
                </c:pt>
                <c:pt idx="226">
                  <c:v>42439</c:v>
                </c:pt>
                <c:pt idx="227">
                  <c:v>42429</c:v>
                </c:pt>
                <c:pt idx="228">
                  <c:v>42420</c:v>
                </c:pt>
                <c:pt idx="229">
                  <c:v>42410</c:v>
                </c:pt>
                <c:pt idx="230">
                  <c:v>42400</c:v>
                </c:pt>
                <c:pt idx="231">
                  <c:v>42389</c:v>
                </c:pt>
                <c:pt idx="232">
                  <c:v>42379</c:v>
                </c:pt>
              </c:numCache>
            </c:numRef>
          </c:cat>
          <c:val>
            <c:numRef>
              <c:f>'导出数据 (3)'!$E$3:$E$539</c:f>
            </c:numRef>
          </c:val>
          <c:smooth val="0"/>
          <c:extLst>
            <c:ext xmlns:c16="http://schemas.microsoft.com/office/drawing/2014/chart" uri="{C3380CC4-5D6E-409C-BE32-E72D297353CC}">
              <c16:uniqueId val="{00000003-AF54-4540-8401-2A4967C7DDE1}"/>
            </c:ext>
          </c:extLst>
        </c:ser>
        <c:ser>
          <c:idx val="4"/>
          <c:order val="4"/>
          <c:tx>
            <c:strRef>
              <c:f>'导出数据 (3)'!$F$2</c:f>
              <c:strCache>
                <c:ptCount val="1"/>
                <c:pt idx="0">
                  <c:v>中国冷轧板库存：全国26个城市：合计（周）</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'导出数据 (3)'!$A$3:$A$539</c:f>
              <c:numCache>
                <c:formatCode>yyyy\-mm\-dd</c:formatCode>
                <c:ptCount val="233"/>
                <c:pt idx="0">
                  <c:v>44732</c:v>
                </c:pt>
                <c:pt idx="1">
                  <c:v>44722</c:v>
                </c:pt>
                <c:pt idx="2">
                  <c:v>44712</c:v>
                </c:pt>
                <c:pt idx="3">
                  <c:v>44701</c:v>
                </c:pt>
                <c:pt idx="4">
                  <c:v>44691</c:v>
                </c:pt>
                <c:pt idx="5">
                  <c:v>44681</c:v>
                </c:pt>
                <c:pt idx="6">
                  <c:v>44671</c:v>
                </c:pt>
                <c:pt idx="7">
                  <c:v>44661</c:v>
                </c:pt>
                <c:pt idx="8">
                  <c:v>44651</c:v>
                </c:pt>
                <c:pt idx="9">
                  <c:v>44640</c:v>
                </c:pt>
                <c:pt idx="10">
                  <c:v>44630</c:v>
                </c:pt>
                <c:pt idx="11">
                  <c:v>44620</c:v>
                </c:pt>
                <c:pt idx="12">
                  <c:v>44612</c:v>
                </c:pt>
                <c:pt idx="13">
                  <c:v>44602</c:v>
                </c:pt>
                <c:pt idx="14">
                  <c:v>44592</c:v>
                </c:pt>
                <c:pt idx="15">
                  <c:v>44581</c:v>
                </c:pt>
                <c:pt idx="16">
                  <c:v>44571</c:v>
                </c:pt>
                <c:pt idx="17">
                  <c:v>44561</c:v>
                </c:pt>
                <c:pt idx="18">
                  <c:v>44550</c:v>
                </c:pt>
                <c:pt idx="19">
                  <c:v>44540</c:v>
                </c:pt>
                <c:pt idx="20">
                  <c:v>44530</c:v>
                </c:pt>
                <c:pt idx="21">
                  <c:v>44520</c:v>
                </c:pt>
                <c:pt idx="22">
                  <c:v>44510</c:v>
                </c:pt>
                <c:pt idx="23">
                  <c:v>44500</c:v>
                </c:pt>
                <c:pt idx="24">
                  <c:v>44489</c:v>
                </c:pt>
                <c:pt idx="25">
                  <c:v>44479</c:v>
                </c:pt>
                <c:pt idx="26">
                  <c:v>44469</c:v>
                </c:pt>
                <c:pt idx="27">
                  <c:v>44459</c:v>
                </c:pt>
                <c:pt idx="28">
                  <c:v>44449</c:v>
                </c:pt>
                <c:pt idx="29">
                  <c:v>44439</c:v>
                </c:pt>
                <c:pt idx="30">
                  <c:v>44428</c:v>
                </c:pt>
                <c:pt idx="31">
                  <c:v>44418</c:v>
                </c:pt>
                <c:pt idx="32">
                  <c:v>44408</c:v>
                </c:pt>
                <c:pt idx="33">
                  <c:v>44397</c:v>
                </c:pt>
                <c:pt idx="34">
                  <c:v>44387</c:v>
                </c:pt>
                <c:pt idx="35">
                  <c:v>44377</c:v>
                </c:pt>
                <c:pt idx="36">
                  <c:v>44367</c:v>
                </c:pt>
                <c:pt idx="37">
                  <c:v>44357</c:v>
                </c:pt>
                <c:pt idx="38">
                  <c:v>44347</c:v>
                </c:pt>
                <c:pt idx="39">
                  <c:v>44336</c:v>
                </c:pt>
                <c:pt idx="40">
                  <c:v>44326</c:v>
                </c:pt>
                <c:pt idx="41">
                  <c:v>44316</c:v>
                </c:pt>
                <c:pt idx="42">
                  <c:v>44306</c:v>
                </c:pt>
                <c:pt idx="43">
                  <c:v>44296</c:v>
                </c:pt>
                <c:pt idx="44">
                  <c:v>44286</c:v>
                </c:pt>
                <c:pt idx="45">
                  <c:v>44275</c:v>
                </c:pt>
                <c:pt idx="46">
                  <c:v>44265</c:v>
                </c:pt>
                <c:pt idx="47">
                  <c:v>44255</c:v>
                </c:pt>
                <c:pt idx="48">
                  <c:v>44247</c:v>
                </c:pt>
                <c:pt idx="49">
                  <c:v>44237</c:v>
                </c:pt>
                <c:pt idx="50">
                  <c:v>44227</c:v>
                </c:pt>
                <c:pt idx="51">
                  <c:v>44216</c:v>
                </c:pt>
                <c:pt idx="52">
                  <c:v>44206</c:v>
                </c:pt>
                <c:pt idx="53">
                  <c:v>44196</c:v>
                </c:pt>
                <c:pt idx="54">
                  <c:v>44185</c:v>
                </c:pt>
                <c:pt idx="55">
                  <c:v>44175</c:v>
                </c:pt>
                <c:pt idx="56">
                  <c:v>44165</c:v>
                </c:pt>
                <c:pt idx="57">
                  <c:v>44155</c:v>
                </c:pt>
                <c:pt idx="58">
                  <c:v>44145</c:v>
                </c:pt>
                <c:pt idx="59">
                  <c:v>44135</c:v>
                </c:pt>
                <c:pt idx="60">
                  <c:v>44124</c:v>
                </c:pt>
                <c:pt idx="61">
                  <c:v>44114</c:v>
                </c:pt>
                <c:pt idx="62">
                  <c:v>44104</c:v>
                </c:pt>
                <c:pt idx="63">
                  <c:v>44094</c:v>
                </c:pt>
                <c:pt idx="64">
                  <c:v>44084</c:v>
                </c:pt>
                <c:pt idx="65">
                  <c:v>44074</c:v>
                </c:pt>
                <c:pt idx="66">
                  <c:v>44063</c:v>
                </c:pt>
                <c:pt idx="67">
                  <c:v>44053</c:v>
                </c:pt>
                <c:pt idx="68">
                  <c:v>44043</c:v>
                </c:pt>
                <c:pt idx="69">
                  <c:v>44032</c:v>
                </c:pt>
                <c:pt idx="70">
                  <c:v>44022</c:v>
                </c:pt>
                <c:pt idx="71">
                  <c:v>44012</c:v>
                </c:pt>
                <c:pt idx="72">
                  <c:v>44002</c:v>
                </c:pt>
                <c:pt idx="73">
                  <c:v>43992</c:v>
                </c:pt>
                <c:pt idx="74">
                  <c:v>43982</c:v>
                </c:pt>
                <c:pt idx="75">
                  <c:v>43971</c:v>
                </c:pt>
                <c:pt idx="76">
                  <c:v>43961</c:v>
                </c:pt>
                <c:pt idx="77">
                  <c:v>43951</c:v>
                </c:pt>
                <c:pt idx="78">
                  <c:v>43941</c:v>
                </c:pt>
                <c:pt idx="79">
                  <c:v>43931</c:v>
                </c:pt>
                <c:pt idx="80">
                  <c:v>43921</c:v>
                </c:pt>
                <c:pt idx="81">
                  <c:v>43910</c:v>
                </c:pt>
                <c:pt idx="82">
                  <c:v>43900</c:v>
                </c:pt>
                <c:pt idx="83">
                  <c:v>43890</c:v>
                </c:pt>
                <c:pt idx="84">
                  <c:v>43881</c:v>
                </c:pt>
                <c:pt idx="85">
                  <c:v>43871</c:v>
                </c:pt>
                <c:pt idx="86">
                  <c:v>43861</c:v>
                </c:pt>
                <c:pt idx="87">
                  <c:v>43850</c:v>
                </c:pt>
                <c:pt idx="88">
                  <c:v>43840</c:v>
                </c:pt>
                <c:pt idx="89">
                  <c:v>43830</c:v>
                </c:pt>
                <c:pt idx="90">
                  <c:v>43819</c:v>
                </c:pt>
                <c:pt idx="91">
                  <c:v>43809</c:v>
                </c:pt>
                <c:pt idx="92">
                  <c:v>43799</c:v>
                </c:pt>
                <c:pt idx="93">
                  <c:v>43789</c:v>
                </c:pt>
                <c:pt idx="94">
                  <c:v>43779</c:v>
                </c:pt>
                <c:pt idx="95">
                  <c:v>43769</c:v>
                </c:pt>
                <c:pt idx="96">
                  <c:v>43758</c:v>
                </c:pt>
                <c:pt idx="97">
                  <c:v>43748</c:v>
                </c:pt>
                <c:pt idx="98">
                  <c:v>43738</c:v>
                </c:pt>
                <c:pt idx="99">
                  <c:v>43728</c:v>
                </c:pt>
                <c:pt idx="100">
                  <c:v>43718</c:v>
                </c:pt>
                <c:pt idx="101">
                  <c:v>43708</c:v>
                </c:pt>
                <c:pt idx="102">
                  <c:v>43697</c:v>
                </c:pt>
                <c:pt idx="103">
                  <c:v>43687</c:v>
                </c:pt>
                <c:pt idx="104">
                  <c:v>43677</c:v>
                </c:pt>
                <c:pt idx="105">
                  <c:v>43666</c:v>
                </c:pt>
                <c:pt idx="106">
                  <c:v>43656</c:v>
                </c:pt>
                <c:pt idx="107">
                  <c:v>43646</c:v>
                </c:pt>
                <c:pt idx="108">
                  <c:v>43636</c:v>
                </c:pt>
                <c:pt idx="109">
                  <c:v>43626</c:v>
                </c:pt>
                <c:pt idx="110">
                  <c:v>43616</c:v>
                </c:pt>
                <c:pt idx="111">
                  <c:v>43605</c:v>
                </c:pt>
                <c:pt idx="112">
                  <c:v>43595</c:v>
                </c:pt>
                <c:pt idx="113">
                  <c:v>43585</c:v>
                </c:pt>
                <c:pt idx="114">
                  <c:v>43575</c:v>
                </c:pt>
                <c:pt idx="115">
                  <c:v>43565</c:v>
                </c:pt>
                <c:pt idx="116">
                  <c:v>43555</c:v>
                </c:pt>
                <c:pt idx="117">
                  <c:v>43544</c:v>
                </c:pt>
                <c:pt idx="118">
                  <c:v>43534</c:v>
                </c:pt>
                <c:pt idx="119">
                  <c:v>43524</c:v>
                </c:pt>
                <c:pt idx="120">
                  <c:v>43516</c:v>
                </c:pt>
                <c:pt idx="121">
                  <c:v>43506</c:v>
                </c:pt>
                <c:pt idx="122">
                  <c:v>43496</c:v>
                </c:pt>
                <c:pt idx="123">
                  <c:v>43485</c:v>
                </c:pt>
                <c:pt idx="124">
                  <c:v>43475</c:v>
                </c:pt>
                <c:pt idx="125">
                  <c:v>43465</c:v>
                </c:pt>
                <c:pt idx="126">
                  <c:v>43454</c:v>
                </c:pt>
                <c:pt idx="127">
                  <c:v>43444</c:v>
                </c:pt>
                <c:pt idx="128">
                  <c:v>43434</c:v>
                </c:pt>
                <c:pt idx="129">
                  <c:v>43424</c:v>
                </c:pt>
                <c:pt idx="130">
                  <c:v>43414</c:v>
                </c:pt>
                <c:pt idx="131">
                  <c:v>43404</c:v>
                </c:pt>
                <c:pt idx="132">
                  <c:v>43393</c:v>
                </c:pt>
                <c:pt idx="133">
                  <c:v>43383</c:v>
                </c:pt>
                <c:pt idx="134">
                  <c:v>43373</c:v>
                </c:pt>
                <c:pt idx="135">
                  <c:v>43363</c:v>
                </c:pt>
                <c:pt idx="136">
                  <c:v>43353</c:v>
                </c:pt>
                <c:pt idx="137">
                  <c:v>43343</c:v>
                </c:pt>
                <c:pt idx="138">
                  <c:v>43332</c:v>
                </c:pt>
                <c:pt idx="139">
                  <c:v>43322</c:v>
                </c:pt>
                <c:pt idx="140">
                  <c:v>43312</c:v>
                </c:pt>
                <c:pt idx="141">
                  <c:v>43301</c:v>
                </c:pt>
                <c:pt idx="142">
                  <c:v>43291</c:v>
                </c:pt>
                <c:pt idx="143">
                  <c:v>43281</c:v>
                </c:pt>
                <c:pt idx="144">
                  <c:v>43271</c:v>
                </c:pt>
                <c:pt idx="145">
                  <c:v>43261</c:v>
                </c:pt>
                <c:pt idx="146">
                  <c:v>43251</c:v>
                </c:pt>
                <c:pt idx="147">
                  <c:v>43240</c:v>
                </c:pt>
                <c:pt idx="148">
                  <c:v>43230</c:v>
                </c:pt>
                <c:pt idx="149">
                  <c:v>43220</c:v>
                </c:pt>
                <c:pt idx="150">
                  <c:v>43210</c:v>
                </c:pt>
                <c:pt idx="151">
                  <c:v>43200</c:v>
                </c:pt>
                <c:pt idx="152">
                  <c:v>43190</c:v>
                </c:pt>
                <c:pt idx="153">
                  <c:v>43179</c:v>
                </c:pt>
                <c:pt idx="154">
                  <c:v>43169</c:v>
                </c:pt>
                <c:pt idx="155">
                  <c:v>43159</c:v>
                </c:pt>
                <c:pt idx="156">
                  <c:v>43151</c:v>
                </c:pt>
                <c:pt idx="157">
                  <c:v>43141</c:v>
                </c:pt>
                <c:pt idx="158">
                  <c:v>43131</c:v>
                </c:pt>
                <c:pt idx="159">
                  <c:v>43120</c:v>
                </c:pt>
                <c:pt idx="160">
                  <c:v>43110</c:v>
                </c:pt>
                <c:pt idx="161">
                  <c:v>43100</c:v>
                </c:pt>
                <c:pt idx="162">
                  <c:v>43089</c:v>
                </c:pt>
                <c:pt idx="163">
                  <c:v>43079</c:v>
                </c:pt>
                <c:pt idx="164">
                  <c:v>43069</c:v>
                </c:pt>
                <c:pt idx="165">
                  <c:v>43059</c:v>
                </c:pt>
                <c:pt idx="166">
                  <c:v>43049</c:v>
                </c:pt>
                <c:pt idx="167">
                  <c:v>43039</c:v>
                </c:pt>
                <c:pt idx="168">
                  <c:v>43028</c:v>
                </c:pt>
                <c:pt idx="169">
                  <c:v>43018</c:v>
                </c:pt>
                <c:pt idx="170">
                  <c:v>43008</c:v>
                </c:pt>
                <c:pt idx="171">
                  <c:v>42998</c:v>
                </c:pt>
                <c:pt idx="172">
                  <c:v>42988</c:v>
                </c:pt>
                <c:pt idx="173">
                  <c:v>42978</c:v>
                </c:pt>
                <c:pt idx="174">
                  <c:v>42967</c:v>
                </c:pt>
                <c:pt idx="175">
                  <c:v>42957</c:v>
                </c:pt>
                <c:pt idx="176">
                  <c:v>42947</c:v>
                </c:pt>
                <c:pt idx="177">
                  <c:v>42936</c:v>
                </c:pt>
                <c:pt idx="178">
                  <c:v>42926</c:v>
                </c:pt>
                <c:pt idx="179">
                  <c:v>42916</c:v>
                </c:pt>
                <c:pt idx="180">
                  <c:v>42906</c:v>
                </c:pt>
                <c:pt idx="181">
                  <c:v>42896</c:v>
                </c:pt>
                <c:pt idx="182">
                  <c:v>42886</c:v>
                </c:pt>
                <c:pt idx="183">
                  <c:v>42875</c:v>
                </c:pt>
                <c:pt idx="184">
                  <c:v>42865</c:v>
                </c:pt>
                <c:pt idx="185">
                  <c:v>42855</c:v>
                </c:pt>
                <c:pt idx="186">
                  <c:v>42845</c:v>
                </c:pt>
                <c:pt idx="187">
                  <c:v>42835</c:v>
                </c:pt>
                <c:pt idx="188">
                  <c:v>42825</c:v>
                </c:pt>
                <c:pt idx="189">
                  <c:v>42814</c:v>
                </c:pt>
                <c:pt idx="190">
                  <c:v>42804</c:v>
                </c:pt>
                <c:pt idx="191">
                  <c:v>42794</c:v>
                </c:pt>
                <c:pt idx="192">
                  <c:v>42786</c:v>
                </c:pt>
                <c:pt idx="193">
                  <c:v>42776</c:v>
                </c:pt>
                <c:pt idx="194">
                  <c:v>42766</c:v>
                </c:pt>
                <c:pt idx="195">
                  <c:v>42755</c:v>
                </c:pt>
                <c:pt idx="196">
                  <c:v>42745</c:v>
                </c:pt>
                <c:pt idx="197">
                  <c:v>42735</c:v>
                </c:pt>
                <c:pt idx="198">
                  <c:v>42724</c:v>
                </c:pt>
                <c:pt idx="199">
                  <c:v>42714</c:v>
                </c:pt>
                <c:pt idx="200">
                  <c:v>42704</c:v>
                </c:pt>
                <c:pt idx="201">
                  <c:v>42694</c:v>
                </c:pt>
                <c:pt idx="202">
                  <c:v>42684</c:v>
                </c:pt>
                <c:pt idx="203">
                  <c:v>42674</c:v>
                </c:pt>
                <c:pt idx="204">
                  <c:v>42663</c:v>
                </c:pt>
                <c:pt idx="205">
                  <c:v>42653</c:v>
                </c:pt>
                <c:pt idx="206">
                  <c:v>42643</c:v>
                </c:pt>
                <c:pt idx="207">
                  <c:v>42633</c:v>
                </c:pt>
                <c:pt idx="208">
                  <c:v>42623</c:v>
                </c:pt>
                <c:pt idx="209">
                  <c:v>42613</c:v>
                </c:pt>
                <c:pt idx="210">
                  <c:v>42602</c:v>
                </c:pt>
                <c:pt idx="211">
                  <c:v>42592</c:v>
                </c:pt>
                <c:pt idx="212">
                  <c:v>42582</c:v>
                </c:pt>
                <c:pt idx="213">
                  <c:v>42571</c:v>
                </c:pt>
                <c:pt idx="214">
                  <c:v>42561</c:v>
                </c:pt>
                <c:pt idx="215">
                  <c:v>42551</c:v>
                </c:pt>
                <c:pt idx="216">
                  <c:v>42541</c:v>
                </c:pt>
                <c:pt idx="217">
                  <c:v>42531</c:v>
                </c:pt>
                <c:pt idx="218">
                  <c:v>42521</c:v>
                </c:pt>
                <c:pt idx="219">
                  <c:v>42510</c:v>
                </c:pt>
                <c:pt idx="220">
                  <c:v>42500</c:v>
                </c:pt>
                <c:pt idx="221">
                  <c:v>42490</c:v>
                </c:pt>
                <c:pt idx="222">
                  <c:v>42480</c:v>
                </c:pt>
                <c:pt idx="223">
                  <c:v>42470</c:v>
                </c:pt>
                <c:pt idx="224">
                  <c:v>42460</c:v>
                </c:pt>
                <c:pt idx="225">
                  <c:v>42449</c:v>
                </c:pt>
                <c:pt idx="226">
                  <c:v>42439</c:v>
                </c:pt>
                <c:pt idx="227">
                  <c:v>42429</c:v>
                </c:pt>
                <c:pt idx="228">
                  <c:v>42420</c:v>
                </c:pt>
                <c:pt idx="229">
                  <c:v>42410</c:v>
                </c:pt>
                <c:pt idx="230">
                  <c:v>42400</c:v>
                </c:pt>
                <c:pt idx="231">
                  <c:v>42389</c:v>
                </c:pt>
                <c:pt idx="232">
                  <c:v>42379</c:v>
                </c:pt>
              </c:numCache>
            </c:numRef>
          </c:cat>
          <c:val>
            <c:numRef>
              <c:f>'导出数据 (3)'!$F$3:$F$539</c:f>
            </c:numRef>
          </c:val>
          <c:smooth val="0"/>
          <c:extLst>
            <c:ext xmlns:c16="http://schemas.microsoft.com/office/drawing/2014/chart" uri="{C3380CC4-5D6E-409C-BE32-E72D297353CC}">
              <c16:uniqueId val="{00000004-AF54-4540-8401-2A4967C7DDE1}"/>
            </c:ext>
          </c:extLst>
        </c:ser>
        <c:ser>
          <c:idx val="5"/>
          <c:order val="5"/>
          <c:tx>
            <c:strRef>
              <c:f>'导出数据 (3)'!$G$2</c:f>
              <c:strCache>
                <c:ptCount val="1"/>
                <c:pt idx="0">
                  <c:v>中国主要钢材库存：*合计（周）</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'导出数据 (3)'!$A$3:$A$539</c:f>
              <c:numCache>
                <c:formatCode>yyyy\-mm\-dd</c:formatCode>
                <c:ptCount val="233"/>
                <c:pt idx="0">
                  <c:v>44732</c:v>
                </c:pt>
                <c:pt idx="1">
                  <c:v>44722</c:v>
                </c:pt>
                <c:pt idx="2">
                  <c:v>44712</c:v>
                </c:pt>
                <c:pt idx="3">
                  <c:v>44701</c:v>
                </c:pt>
                <c:pt idx="4">
                  <c:v>44691</c:v>
                </c:pt>
                <c:pt idx="5">
                  <c:v>44681</c:v>
                </c:pt>
                <c:pt idx="6">
                  <c:v>44671</c:v>
                </c:pt>
                <c:pt idx="7">
                  <c:v>44661</c:v>
                </c:pt>
                <c:pt idx="8">
                  <c:v>44651</c:v>
                </c:pt>
                <c:pt idx="9">
                  <c:v>44640</c:v>
                </c:pt>
                <c:pt idx="10">
                  <c:v>44630</c:v>
                </c:pt>
                <c:pt idx="11">
                  <c:v>44620</c:v>
                </c:pt>
                <c:pt idx="12">
                  <c:v>44612</c:v>
                </c:pt>
                <c:pt idx="13">
                  <c:v>44602</c:v>
                </c:pt>
                <c:pt idx="14">
                  <c:v>44592</c:v>
                </c:pt>
                <c:pt idx="15">
                  <c:v>44581</c:v>
                </c:pt>
                <c:pt idx="16">
                  <c:v>44571</c:v>
                </c:pt>
                <c:pt idx="17">
                  <c:v>44561</c:v>
                </c:pt>
                <c:pt idx="18">
                  <c:v>44550</c:v>
                </c:pt>
                <c:pt idx="19">
                  <c:v>44540</c:v>
                </c:pt>
                <c:pt idx="20">
                  <c:v>44530</c:v>
                </c:pt>
                <c:pt idx="21">
                  <c:v>44520</c:v>
                </c:pt>
                <c:pt idx="22">
                  <c:v>44510</c:v>
                </c:pt>
                <c:pt idx="23">
                  <c:v>44500</c:v>
                </c:pt>
                <c:pt idx="24">
                  <c:v>44489</c:v>
                </c:pt>
                <c:pt idx="25">
                  <c:v>44479</c:v>
                </c:pt>
                <c:pt idx="26">
                  <c:v>44469</c:v>
                </c:pt>
                <c:pt idx="27">
                  <c:v>44459</c:v>
                </c:pt>
                <c:pt idx="28">
                  <c:v>44449</c:v>
                </c:pt>
                <c:pt idx="29">
                  <c:v>44439</c:v>
                </c:pt>
                <c:pt idx="30">
                  <c:v>44428</c:v>
                </c:pt>
                <c:pt idx="31">
                  <c:v>44418</c:v>
                </c:pt>
                <c:pt idx="32">
                  <c:v>44408</c:v>
                </c:pt>
                <c:pt idx="33">
                  <c:v>44397</c:v>
                </c:pt>
                <c:pt idx="34">
                  <c:v>44387</c:v>
                </c:pt>
                <c:pt idx="35">
                  <c:v>44377</c:v>
                </c:pt>
                <c:pt idx="36">
                  <c:v>44367</c:v>
                </c:pt>
                <c:pt idx="37">
                  <c:v>44357</c:v>
                </c:pt>
                <c:pt idx="38">
                  <c:v>44347</c:v>
                </c:pt>
                <c:pt idx="39">
                  <c:v>44336</c:v>
                </c:pt>
                <c:pt idx="40">
                  <c:v>44326</c:v>
                </c:pt>
                <c:pt idx="41">
                  <c:v>44316</c:v>
                </c:pt>
                <c:pt idx="42">
                  <c:v>44306</c:v>
                </c:pt>
                <c:pt idx="43">
                  <c:v>44296</c:v>
                </c:pt>
                <c:pt idx="44">
                  <c:v>44286</c:v>
                </c:pt>
                <c:pt idx="45">
                  <c:v>44275</c:v>
                </c:pt>
                <c:pt idx="46">
                  <c:v>44265</c:v>
                </c:pt>
                <c:pt idx="47">
                  <c:v>44255</c:v>
                </c:pt>
                <c:pt idx="48">
                  <c:v>44247</c:v>
                </c:pt>
                <c:pt idx="49">
                  <c:v>44237</c:v>
                </c:pt>
                <c:pt idx="50">
                  <c:v>44227</c:v>
                </c:pt>
                <c:pt idx="51">
                  <c:v>44216</c:v>
                </c:pt>
                <c:pt idx="52">
                  <c:v>44206</c:v>
                </c:pt>
                <c:pt idx="53">
                  <c:v>44196</c:v>
                </c:pt>
                <c:pt idx="54">
                  <c:v>44185</c:v>
                </c:pt>
                <c:pt idx="55">
                  <c:v>44175</c:v>
                </c:pt>
                <c:pt idx="56">
                  <c:v>44165</c:v>
                </c:pt>
                <c:pt idx="57">
                  <c:v>44155</c:v>
                </c:pt>
                <c:pt idx="58">
                  <c:v>44145</c:v>
                </c:pt>
                <c:pt idx="59">
                  <c:v>44135</c:v>
                </c:pt>
                <c:pt idx="60">
                  <c:v>44124</c:v>
                </c:pt>
                <c:pt idx="61">
                  <c:v>44114</c:v>
                </c:pt>
                <c:pt idx="62">
                  <c:v>44104</c:v>
                </c:pt>
                <c:pt idx="63">
                  <c:v>44094</c:v>
                </c:pt>
                <c:pt idx="64">
                  <c:v>44084</c:v>
                </c:pt>
                <c:pt idx="65">
                  <c:v>44074</c:v>
                </c:pt>
                <c:pt idx="66">
                  <c:v>44063</c:v>
                </c:pt>
                <c:pt idx="67">
                  <c:v>44053</c:v>
                </c:pt>
                <c:pt idx="68">
                  <c:v>44043</c:v>
                </c:pt>
                <c:pt idx="69">
                  <c:v>44032</c:v>
                </c:pt>
                <c:pt idx="70">
                  <c:v>44022</c:v>
                </c:pt>
                <c:pt idx="71">
                  <c:v>44012</c:v>
                </c:pt>
                <c:pt idx="72">
                  <c:v>44002</c:v>
                </c:pt>
                <c:pt idx="73">
                  <c:v>43992</c:v>
                </c:pt>
                <c:pt idx="74">
                  <c:v>43982</c:v>
                </c:pt>
                <c:pt idx="75">
                  <c:v>43971</c:v>
                </c:pt>
                <c:pt idx="76">
                  <c:v>43961</c:v>
                </c:pt>
                <c:pt idx="77">
                  <c:v>43951</c:v>
                </c:pt>
                <c:pt idx="78">
                  <c:v>43941</c:v>
                </c:pt>
                <c:pt idx="79">
                  <c:v>43931</c:v>
                </c:pt>
                <c:pt idx="80">
                  <c:v>43921</c:v>
                </c:pt>
                <c:pt idx="81">
                  <c:v>43910</c:v>
                </c:pt>
                <c:pt idx="82">
                  <c:v>43900</c:v>
                </c:pt>
                <c:pt idx="83">
                  <c:v>43890</c:v>
                </c:pt>
                <c:pt idx="84">
                  <c:v>43881</c:v>
                </c:pt>
                <c:pt idx="85">
                  <c:v>43871</c:v>
                </c:pt>
                <c:pt idx="86">
                  <c:v>43861</c:v>
                </c:pt>
                <c:pt idx="87">
                  <c:v>43850</c:v>
                </c:pt>
                <c:pt idx="88">
                  <c:v>43840</c:v>
                </c:pt>
                <c:pt idx="89">
                  <c:v>43830</c:v>
                </c:pt>
                <c:pt idx="90">
                  <c:v>43819</c:v>
                </c:pt>
                <c:pt idx="91">
                  <c:v>43809</c:v>
                </c:pt>
                <c:pt idx="92">
                  <c:v>43799</c:v>
                </c:pt>
                <c:pt idx="93">
                  <c:v>43789</c:v>
                </c:pt>
                <c:pt idx="94">
                  <c:v>43779</c:v>
                </c:pt>
                <c:pt idx="95">
                  <c:v>43769</c:v>
                </c:pt>
                <c:pt idx="96">
                  <c:v>43758</c:v>
                </c:pt>
                <c:pt idx="97">
                  <c:v>43748</c:v>
                </c:pt>
                <c:pt idx="98">
                  <c:v>43738</c:v>
                </c:pt>
                <c:pt idx="99">
                  <c:v>43728</c:v>
                </c:pt>
                <c:pt idx="100">
                  <c:v>43718</c:v>
                </c:pt>
                <c:pt idx="101">
                  <c:v>43708</c:v>
                </c:pt>
                <c:pt idx="102">
                  <c:v>43697</c:v>
                </c:pt>
                <c:pt idx="103">
                  <c:v>43687</c:v>
                </c:pt>
                <c:pt idx="104">
                  <c:v>43677</c:v>
                </c:pt>
                <c:pt idx="105">
                  <c:v>43666</c:v>
                </c:pt>
                <c:pt idx="106">
                  <c:v>43656</c:v>
                </c:pt>
                <c:pt idx="107">
                  <c:v>43646</c:v>
                </c:pt>
                <c:pt idx="108">
                  <c:v>43636</c:v>
                </c:pt>
                <c:pt idx="109">
                  <c:v>43626</c:v>
                </c:pt>
                <c:pt idx="110">
                  <c:v>43616</c:v>
                </c:pt>
                <c:pt idx="111">
                  <c:v>43605</c:v>
                </c:pt>
                <c:pt idx="112">
                  <c:v>43595</c:v>
                </c:pt>
                <c:pt idx="113">
                  <c:v>43585</c:v>
                </c:pt>
                <c:pt idx="114">
                  <c:v>43575</c:v>
                </c:pt>
                <c:pt idx="115">
                  <c:v>43565</c:v>
                </c:pt>
                <c:pt idx="116">
                  <c:v>43555</c:v>
                </c:pt>
                <c:pt idx="117">
                  <c:v>43544</c:v>
                </c:pt>
                <c:pt idx="118">
                  <c:v>43534</c:v>
                </c:pt>
                <c:pt idx="119">
                  <c:v>43524</c:v>
                </c:pt>
                <c:pt idx="120">
                  <c:v>43516</c:v>
                </c:pt>
                <c:pt idx="121">
                  <c:v>43506</c:v>
                </c:pt>
                <c:pt idx="122">
                  <c:v>43496</c:v>
                </c:pt>
                <c:pt idx="123">
                  <c:v>43485</c:v>
                </c:pt>
                <c:pt idx="124">
                  <c:v>43475</c:v>
                </c:pt>
                <c:pt idx="125">
                  <c:v>43465</c:v>
                </c:pt>
                <c:pt idx="126">
                  <c:v>43454</c:v>
                </c:pt>
                <c:pt idx="127">
                  <c:v>43444</c:v>
                </c:pt>
                <c:pt idx="128">
                  <c:v>43434</c:v>
                </c:pt>
                <c:pt idx="129">
                  <c:v>43424</c:v>
                </c:pt>
                <c:pt idx="130">
                  <c:v>43414</c:v>
                </c:pt>
                <c:pt idx="131">
                  <c:v>43404</c:v>
                </c:pt>
                <c:pt idx="132">
                  <c:v>43393</c:v>
                </c:pt>
                <c:pt idx="133">
                  <c:v>43383</c:v>
                </c:pt>
                <c:pt idx="134">
                  <c:v>43373</c:v>
                </c:pt>
                <c:pt idx="135">
                  <c:v>43363</c:v>
                </c:pt>
                <c:pt idx="136">
                  <c:v>43353</c:v>
                </c:pt>
                <c:pt idx="137">
                  <c:v>43343</c:v>
                </c:pt>
                <c:pt idx="138">
                  <c:v>43332</c:v>
                </c:pt>
                <c:pt idx="139">
                  <c:v>43322</c:v>
                </c:pt>
                <c:pt idx="140">
                  <c:v>43312</c:v>
                </c:pt>
                <c:pt idx="141">
                  <c:v>43301</c:v>
                </c:pt>
                <c:pt idx="142">
                  <c:v>43291</c:v>
                </c:pt>
                <c:pt idx="143">
                  <c:v>43281</c:v>
                </c:pt>
                <c:pt idx="144">
                  <c:v>43271</c:v>
                </c:pt>
                <c:pt idx="145">
                  <c:v>43261</c:v>
                </c:pt>
                <c:pt idx="146">
                  <c:v>43251</c:v>
                </c:pt>
                <c:pt idx="147">
                  <c:v>43240</c:v>
                </c:pt>
                <c:pt idx="148">
                  <c:v>43230</c:v>
                </c:pt>
                <c:pt idx="149">
                  <c:v>43220</c:v>
                </c:pt>
                <c:pt idx="150">
                  <c:v>43210</c:v>
                </c:pt>
                <c:pt idx="151">
                  <c:v>43200</c:v>
                </c:pt>
                <c:pt idx="152">
                  <c:v>43190</c:v>
                </c:pt>
                <c:pt idx="153">
                  <c:v>43179</c:v>
                </c:pt>
                <c:pt idx="154">
                  <c:v>43169</c:v>
                </c:pt>
                <c:pt idx="155">
                  <c:v>43159</c:v>
                </c:pt>
                <c:pt idx="156">
                  <c:v>43151</c:v>
                </c:pt>
                <c:pt idx="157">
                  <c:v>43141</c:v>
                </c:pt>
                <c:pt idx="158">
                  <c:v>43131</c:v>
                </c:pt>
                <c:pt idx="159">
                  <c:v>43120</c:v>
                </c:pt>
                <c:pt idx="160">
                  <c:v>43110</c:v>
                </c:pt>
                <c:pt idx="161">
                  <c:v>43100</c:v>
                </c:pt>
                <c:pt idx="162">
                  <c:v>43089</c:v>
                </c:pt>
                <c:pt idx="163">
                  <c:v>43079</c:v>
                </c:pt>
                <c:pt idx="164">
                  <c:v>43069</c:v>
                </c:pt>
                <c:pt idx="165">
                  <c:v>43059</c:v>
                </c:pt>
                <c:pt idx="166">
                  <c:v>43049</c:v>
                </c:pt>
                <c:pt idx="167">
                  <c:v>43039</c:v>
                </c:pt>
                <c:pt idx="168">
                  <c:v>43028</c:v>
                </c:pt>
                <c:pt idx="169">
                  <c:v>43018</c:v>
                </c:pt>
                <c:pt idx="170">
                  <c:v>43008</c:v>
                </c:pt>
                <c:pt idx="171">
                  <c:v>42998</c:v>
                </c:pt>
                <c:pt idx="172">
                  <c:v>42988</c:v>
                </c:pt>
                <c:pt idx="173">
                  <c:v>42978</c:v>
                </c:pt>
                <c:pt idx="174">
                  <c:v>42967</c:v>
                </c:pt>
                <c:pt idx="175">
                  <c:v>42957</c:v>
                </c:pt>
                <c:pt idx="176">
                  <c:v>42947</c:v>
                </c:pt>
                <c:pt idx="177">
                  <c:v>42936</c:v>
                </c:pt>
                <c:pt idx="178">
                  <c:v>42926</c:v>
                </c:pt>
                <c:pt idx="179">
                  <c:v>42916</c:v>
                </c:pt>
                <c:pt idx="180">
                  <c:v>42906</c:v>
                </c:pt>
                <c:pt idx="181">
                  <c:v>42896</c:v>
                </c:pt>
                <c:pt idx="182">
                  <c:v>42886</c:v>
                </c:pt>
                <c:pt idx="183">
                  <c:v>42875</c:v>
                </c:pt>
                <c:pt idx="184">
                  <c:v>42865</c:v>
                </c:pt>
                <c:pt idx="185">
                  <c:v>42855</c:v>
                </c:pt>
                <c:pt idx="186">
                  <c:v>42845</c:v>
                </c:pt>
                <c:pt idx="187">
                  <c:v>42835</c:v>
                </c:pt>
                <c:pt idx="188">
                  <c:v>42825</c:v>
                </c:pt>
                <c:pt idx="189">
                  <c:v>42814</c:v>
                </c:pt>
                <c:pt idx="190">
                  <c:v>42804</c:v>
                </c:pt>
                <c:pt idx="191">
                  <c:v>42794</c:v>
                </c:pt>
                <c:pt idx="192">
                  <c:v>42786</c:v>
                </c:pt>
                <c:pt idx="193">
                  <c:v>42776</c:v>
                </c:pt>
                <c:pt idx="194">
                  <c:v>42766</c:v>
                </c:pt>
                <c:pt idx="195">
                  <c:v>42755</c:v>
                </c:pt>
                <c:pt idx="196">
                  <c:v>42745</c:v>
                </c:pt>
                <c:pt idx="197">
                  <c:v>42735</c:v>
                </c:pt>
                <c:pt idx="198">
                  <c:v>42724</c:v>
                </c:pt>
                <c:pt idx="199">
                  <c:v>42714</c:v>
                </c:pt>
                <c:pt idx="200">
                  <c:v>42704</c:v>
                </c:pt>
                <c:pt idx="201">
                  <c:v>42694</c:v>
                </c:pt>
                <c:pt idx="202">
                  <c:v>42684</c:v>
                </c:pt>
                <c:pt idx="203">
                  <c:v>42674</c:v>
                </c:pt>
                <c:pt idx="204">
                  <c:v>42663</c:v>
                </c:pt>
                <c:pt idx="205">
                  <c:v>42653</c:v>
                </c:pt>
                <c:pt idx="206">
                  <c:v>42643</c:v>
                </c:pt>
                <c:pt idx="207">
                  <c:v>42633</c:v>
                </c:pt>
                <c:pt idx="208">
                  <c:v>42623</c:v>
                </c:pt>
                <c:pt idx="209">
                  <c:v>42613</c:v>
                </c:pt>
                <c:pt idx="210">
                  <c:v>42602</c:v>
                </c:pt>
                <c:pt idx="211">
                  <c:v>42592</c:v>
                </c:pt>
                <c:pt idx="212">
                  <c:v>42582</c:v>
                </c:pt>
                <c:pt idx="213">
                  <c:v>42571</c:v>
                </c:pt>
                <c:pt idx="214">
                  <c:v>42561</c:v>
                </c:pt>
                <c:pt idx="215">
                  <c:v>42551</c:v>
                </c:pt>
                <c:pt idx="216">
                  <c:v>42541</c:v>
                </c:pt>
                <c:pt idx="217">
                  <c:v>42531</c:v>
                </c:pt>
                <c:pt idx="218">
                  <c:v>42521</c:v>
                </c:pt>
                <c:pt idx="219">
                  <c:v>42510</c:v>
                </c:pt>
                <c:pt idx="220">
                  <c:v>42500</c:v>
                </c:pt>
                <c:pt idx="221">
                  <c:v>42490</c:v>
                </c:pt>
                <c:pt idx="222">
                  <c:v>42480</c:v>
                </c:pt>
                <c:pt idx="223">
                  <c:v>42470</c:v>
                </c:pt>
                <c:pt idx="224">
                  <c:v>42460</c:v>
                </c:pt>
                <c:pt idx="225">
                  <c:v>42449</c:v>
                </c:pt>
                <c:pt idx="226">
                  <c:v>42439</c:v>
                </c:pt>
                <c:pt idx="227">
                  <c:v>42429</c:v>
                </c:pt>
                <c:pt idx="228">
                  <c:v>42420</c:v>
                </c:pt>
                <c:pt idx="229">
                  <c:v>42410</c:v>
                </c:pt>
                <c:pt idx="230">
                  <c:v>42400</c:v>
                </c:pt>
                <c:pt idx="231">
                  <c:v>42389</c:v>
                </c:pt>
                <c:pt idx="232">
                  <c:v>42379</c:v>
                </c:pt>
              </c:numCache>
            </c:numRef>
          </c:cat>
          <c:val>
            <c:numRef>
              <c:f>'导出数据 (3)'!$G$3:$G$539</c:f>
            </c:numRef>
          </c:val>
          <c:smooth val="0"/>
          <c:extLst>
            <c:ext xmlns:c16="http://schemas.microsoft.com/office/drawing/2014/chart" uri="{C3380CC4-5D6E-409C-BE32-E72D297353CC}">
              <c16:uniqueId val="{00000005-AF54-4540-8401-2A4967C7DDE1}"/>
            </c:ext>
          </c:extLst>
        </c:ser>
        <c:ser>
          <c:idx val="6"/>
          <c:order val="6"/>
          <c:tx>
            <c:strRef>
              <c:f>'导出数据 (3)'!$H$2</c:f>
              <c:strCache>
                <c:ptCount val="1"/>
                <c:pt idx="0">
                  <c:v>重点钢厂合计：钢材库存（旬）</c:v>
                </c:pt>
              </c:strCache>
            </c:strRef>
          </c:tx>
          <c:spPr>
            <a:ln w="19050" cap="rnd">
              <a:solidFill>
                <a:schemeClr val="accent1">
                  <a:lumMod val="60000"/>
                </a:schemeClr>
              </a:solidFill>
              <a:round/>
            </a:ln>
            <a:effectLst/>
          </c:spPr>
          <c:marker>
            <c:symbol val="none"/>
          </c:marker>
          <c:cat>
            <c:numRef>
              <c:f>'导出数据 (3)'!$A$3:$A$539</c:f>
              <c:numCache>
                <c:formatCode>yyyy\-mm\-dd</c:formatCode>
                <c:ptCount val="233"/>
                <c:pt idx="0">
                  <c:v>44732</c:v>
                </c:pt>
                <c:pt idx="1">
                  <c:v>44722</c:v>
                </c:pt>
                <c:pt idx="2">
                  <c:v>44712</c:v>
                </c:pt>
                <c:pt idx="3">
                  <c:v>44701</c:v>
                </c:pt>
                <c:pt idx="4">
                  <c:v>44691</c:v>
                </c:pt>
                <c:pt idx="5">
                  <c:v>44681</c:v>
                </c:pt>
                <c:pt idx="6">
                  <c:v>44671</c:v>
                </c:pt>
                <c:pt idx="7">
                  <c:v>44661</c:v>
                </c:pt>
                <c:pt idx="8">
                  <c:v>44651</c:v>
                </c:pt>
                <c:pt idx="9">
                  <c:v>44640</c:v>
                </c:pt>
                <c:pt idx="10">
                  <c:v>44630</c:v>
                </c:pt>
                <c:pt idx="11">
                  <c:v>44620</c:v>
                </c:pt>
                <c:pt idx="12">
                  <c:v>44612</c:v>
                </c:pt>
                <c:pt idx="13">
                  <c:v>44602</c:v>
                </c:pt>
                <c:pt idx="14">
                  <c:v>44592</c:v>
                </c:pt>
                <c:pt idx="15">
                  <c:v>44581</c:v>
                </c:pt>
                <c:pt idx="16">
                  <c:v>44571</c:v>
                </c:pt>
                <c:pt idx="17">
                  <c:v>44561</c:v>
                </c:pt>
                <c:pt idx="18">
                  <c:v>44550</c:v>
                </c:pt>
                <c:pt idx="19">
                  <c:v>44540</c:v>
                </c:pt>
                <c:pt idx="20">
                  <c:v>44530</c:v>
                </c:pt>
                <c:pt idx="21">
                  <c:v>44520</c:v>
                </c:pt>
                <c:pt idx="22">
                  <c:v>44510</c:v>
                </c:pt>
                <c:pt idx="23">
                  <c:v>44500</c:v>
                </c:pt>
                <c:pt idx="24">
                  <c:v>44489</c:v>
                </c:pt>
                <c:pt idx="25">
                  <c:v>44479</c:v>
                </c:pt>
                <c:pt idx="26">
                  <c:v>44469</c:v>
                </c:pt>
                <c:pt idx="27">
                  <c:v>44459</c:v>
                </c:pt>
                <c:pt idx="28">
                  <c:v>44449</c:v>
                </c:pt>
                <c:pt idx="29">
                  <c:v>44439</c:v>
                </c:pt>
                <c:pt idx="30">
                  <c:v>44428</c:v>
                </c:pt>
                <c:pt idx="31">
                  <c:v>44418</c:v>
                </c:pt>
                <c:pt idx="32">
                  <c:v>44408</c:v>
                </c:pt>
                <c:pt idx="33">
                  <c:v>44397</c:v>
                </c:pt>
                <c:pt idx="34">
                  <c:v>44387</c:v>
                </c:pt>
                <c:pt idx="35">
                  <c:v>44377</c:v>
                </c:pt>
                <c:pt idx="36">
                  <c:v>44367</c:v>
                </c:pt>
                <c:pt idx="37">
                  <c:v>44357</c:v>
                </c:pt>
                <c:pt idx="38">
                  <c:v>44347</c:v>
                </c:pt>
                <c:pt idx="39">
                  <c:v>44336</c:v>
                </c:pt>
                <c:pt idx="40">
                  <c:v>44326</c:v>
                </c:pt>
                <c:pt idx="41">
                  <c:v>44316</c:v>
                </c:pt>
                <c:pt idx="42">
                  <c:v>44306</c:v>
                </c:pt>
                <c:pt idx="43">
                  <c:v>44296</c:v>
                </c:pt>
                <c:pt idx="44">
                  <c:v>44286</c:v>
                </c:pt>
                <c:pt idx="45">
                  <c:v>44275</c:v>
                </c:pt>
                <c:pt idx="46">
                  <c:v>44265</c:v>
                </c:pt>
                <c:pt idx="47">
                  <c:v>44255</c:v>
                </c:pt>
                <c:pt idx="48">
                  <c:v>44247</c:v>
                </c:pt>
                <c:pt idx="49">
                  <c:v>44237</c:v>
                </c:pt>
                <c:pt idx="50">
                  <c:v>44227</c:v>
                </c:pt>
                <c:pt idx="51">
                  <c:v>44216</c:v>
                </c:pt>
                <c:pt idx="52">
                  <c:v>44206</c:v>
                </c:pt>
                <c:pt idx="53">
                  <c:v>44196</c:v>
                </c:pt>
                <c:pt idx="54">
                  <c:v>44185</c:v>
                </c:pt>
                <c:pt idx="55">
                  <c:v>44175</c:v>
                </c:pt>
                <c:pt idx="56">
                  <c:v>44165</c:v>
                </c:pt>
                <c:pt idx="57">
                  <c:v>44155</c:v>
                </c:pt>
                <c:pt idx="58">
                  <c:v>44145</c:v>
                </c:pt>
                <c:pt idx="59">
                  <c:v>44135</c:v>
                </c:pt>
                <c:pt idx="60">
                  <c:v>44124</c:v>
                </c:pt>
                <c:pt idx="61">
                  <c:v>44114</c:v>
                </c:pt>
                <c:pt idx="62">
                  <c:v>44104</c:v>
                </c:pt>
                <c:pt idx="63">
                  <c:v>44094</c:v>
                </c:pt>
                <c:pt idx="64">
                  <c:v>44084</c:v>
                </c:pt>
                <c:pt idx="65">
                  <c:v>44074</c:v>
                </c:pt>
                <c:pt idx="66">
                  <c:v>44063</c:v>
                </c:pt>
                <c:pt idx="67">
                  <c:v>44053</c:v>
                </c:pt>
                <c:pt idx="68">
                  <c:v>44043</c:v>
                </c:pt>
                <c:pt idx="69">
                  <c:v>44032</c:v>
                </c:pt>
                <c:pt idx="70">
                  <c:v>44022</c:v>
                </c:pt>
                <c:pt idx="71">
                  <c:v>44012</c:v>
                </c:pt>
                <c:pt idx="72">
                  <c:v>44002</c:v>
                </c:pt>
                <c:pt idx="73">
                  <c:v>43992</c:v>
                </c:pt>
                <c:pt idx="74">
                  <c:v>43982</c:v>
                </c:pt>
                <c:pt idx="75">
                  <c:v>43971</c:v>
                </c:pt>
                <c:pt idx="76">
                  <c:v>43961</c:v>
                </c:pt>
                <c:pt idx="77">
                  <c:v>43951</c:v>
                </c:pt>
                <c:pt idx="78">
                  <c:v>43941</c:v>
                </c:pt>
                <c:pt idx="79">
                  <c:v>43931</c:v>
                </c:pt>
                <c:pt idx="80">
                  <c:v>43921</c:v>
                </c:pt>
                <c:pt idx="81">
                  <c:v>43910</c:v>
                </c:pt>
                <c:pt idx="82">
                  <c:v>43900</c:v>
                </c:pt>
                <c:pt idx="83">
                  <c:v>43890</c:v>
                </c:pt>
                <c:pt idx="84">
                  <c:v>43881</c:v>
                </c:pt>
                <c:pt idx="85">
                  <c:v>43871</c:v>
                </c:pt>
                <c:pt idx="86">
                  <c:v>43861</c:v>
                </c:pt>
                <c:pt idx="87">
                  <c:v>43850</c:v>
                </c:pt>
                <c:pt idx="88">
                  <c:v>43840</c:v>
                </c:pt>
                <c:pt idx="89">
                  <c:v>43830</c:v>
                </c:pt>
                <c:pt idx="90">
                  <c:v>43819</c:v>
                </c:pt>
                <c:pt idx="91">
                  <c:v>43809</c:v>
                </c:pt>
                <c:pt idx="92">
                  <c:v>43799</c:v>
                </c:pt>
                <c:pt idx="93">
                  <c:v>43789</c:v>
                </c:pt>
                <c:pt idx="94">
                  <c:v>43779</c:v>
                </c:pt>
                <c:pt idx="95">
                  <c:v>43769</c:v>
                </c:pt>
                <c:pt idx="96">
                  <c:v>43758</c:v>
                </c:pt>
                <c:pt idx="97">
                  <c:v>43748</c:v>
                </c:pt>
                <c:pt idx="98">
                  <c:v>43738</c:v>
                </c:pt>
                <c:pt idx="99">
                  <c:v>43728</c:v>
                </c:pt>
                <c:pt idx="100">
                  <c:v>43718</c:v>
                </c:pt>
                <c:pt idx="101">
                  <c:v>43708</c:v>
                </c:pt>
                <c:pt idx="102">
                  <c:v>43697</c:v>
                </c:pt>
                <c:pt idx="103">
                  <c:v>43687</c:v>
                </c:pt>
                <c:pt idx="104">
                  <c:v>43677</c:v>
                </c:pt>
                <c:pt idx="105">
                  <c:v>43666</c:v>
                </c:pt>
                <c:pt idx="106">
                  <c:v>43656</c:v>
                </c:pt>
                <c:pt idx="107">
                  <c:v>43646</c:v>
                </c:pt>
                <c:pt idx="108">
                  <c:v>43636</c:v>
                </c:pt>
                <c:pt idx="109">
                  <c:v>43626</c:v>
                </c:pt>
                <c:pt idx="110">
                  <c:v>43616</c:v>
                </c:pt>
                <c:pt idx="111">
                  <c:v>43605</c:v>
                </c:pt>
                <c:pt idx="112">
                  <c:v>43595</c:v>
                </c:pt>
                <c:pt idx="113">
                  <c:v>43585</c:v>
                </c:pt>
                <c:pt idx="114">
                  <c:v>43575</c:v>
                </c:pt>
                <c:pt idx="115">
                  <c:v>43565</c:v>
                </c:pt>
                <c:pt idx="116">
                  <c:v>43555</c:v>
                </c:pt>
                <c:pt idx="117">
                  <c:v>43544</c:v>
                </c:pt>
                <c:pt idx="118">
                  <c:v>43534</c:v>
                </c:pt>
                <c:pt idx="119">
                  <c:v>43524</c:v>
                </c:pt>
                <c:pt idx="120">
                  <c:v>43516</c:v>
                </c:pt>
                <c:pt idx="121">
                  <c:v>43506</c:v>
                </c:pt>
                <c:pt idx="122">
                  <c:v>43496</c:v>
                </c:pt>
                <c:pt idx="123">
                  <c:v>43485</c:v>
                </c:pt>
                <c:pt idx="124">
                  <c:v>43475</c:v>
                </c:pt>
                <c:pt idx="125">
                  <c:v>43465</c:v>
                </c:pt>
                <c:pt idx="126">
                  <c:v>43454</c:v>
                </c:pt>
                <c:pt idx="127">
                  <c:v>43444</c:v>
                </c:pt>
                <c:pt idx="128">
                  <c:v>43434</c:v>
                </c:pt>
                <c:pt idx="129">
                  <c:v>43424</c:v>
                </c:pt>
                <c:pt idx="130">
                  <c:v>43414</c:v>
                </c:pt>
                <c:pt idx="131">
                  <c:v>43404</c:v>
                </c:pt>
                <c:pt idx="132">
                  <c:v>43393</c:v>
                </c:pt>
                <c:pt idx="133">
                  <c:v>43383</c:v>
                </c:pt>
                <c:pt idx="134">
                  <c:v>43373</c:v>
                </c:pt>
                <c:pt idx="135">
                  <c:v>43363</c:v>
                </c:pt>
                <c:pt idx="136">
                  <c:v>43353</c:v>
                </c:pt>
                <c:pt idx="137">
                  <c:v>43343</c:v>
                </c:pt>
                <c:pt idx="138">
                  <c:v>43332</c:v>
                </c:pt>
                <c:pt idx="139">
                  <c:v>43322</c:v>
                </c:pt>
                <c:pt idx="140">
                  <c:v>43312</c:v>
                </c:pt>
                <c:pt idx="141">
                  <c:v>43301</c:v>
                </c:pt>
                <c:pt idx="142">
                  <c:v>43291</c:v>
                </c:pt>
                <c:pt idx="143">
                  <c:v>43281</c:v>
                </c:pt>
                <c:pt idx="144">
                  <c:v>43271</c:v>
                </c:pt>
                <c:pt idx="145">
                  <c:v>43261</c:v>
                </c:pt>
                <c:pt idx="146">
                  <c:v>43251</c:v>
                </c:pt>
                <c:pt idx="147">
                  <c:v>43240</c:v>
                </c:pt>
                <c:pt idx="148">
                  <c:v>43230</c:v>
                </c:pt>
                <c:pt idx="149">
                  <c:v>43220</c:v>
                </c:pt>
                <c:pt idx="150">
                  <c:v>43210</c:v>
                </c:pt>
                <c:pt idx="151">
                  <c:v>43200</c:v>
                </c:pt>
                <c:pt idx="152">
                  <c:v>43190</c:v>
                </c:pt>
                <c:pt idx="153">
                  <c:v>43179</c:v>
                </c:pt>
                <c:pt idx="154">
                  <c:v>43169</c:v>
                </c:pt>
                <c:pt idx="155">
                  <c:v>43159</c:v>
                </c:pt>
                <c:pt idx="156">
                  <c:v>43151</c:v>
                </c:pt>
                <c:pt idx="157">
                  <c:v>43141</c:v>
                </c:pt>
                <c:pt idx="158">
                  <c:v>43131</c:v>
                </c:pt>
                <c:pt idx="159">
                  <c:v>43120</c:v>
                </c:pt>
                <c:pt idx="160">
                  <c:v>43110</c:v>
                </c:pt>
                <c:pt idx="161">
                  <c:v>43100</c:v>
                </c:pt>
                <c:pt idx="162">
                  <c:v>43089</c:v>
                </c:pt>
                <c:pt idx="163">
                  <c:v>43079</c:v>
                </c:pt>
                <c:pt idx="164">
                  <c:v>43069</c:v>
                </c:pt>
                <c:pt idx="165">
                  <c:v>43059</c:v>
                </c:pt>
                <c:pt idx="166">
                  <c:v>43049</c:v>
                </c:pt>
                <c:pt idx="167">
                  <c:v>43039</c:v>
                </c:pt>
                <c:pt idx="168">
                  <c:v>43028</c:v>
                </c:pt>
                <c:pt idx="169">
                  <c:v>43018</c:v>
                </c:pt>
                <c:pt idx="170">
                  <c:v>43008</c:v>
                </c:pt>
                <c:pt idx="171">
                  <c:v>42998</c:v>
                </c:pt>
                <c:pt idx="172">
                  <c:v>42988</c:v>
                </c:pt>
                <c:pt idx="173">
                  <c:v>42978</c:v>
                </c:pt>
                <c:pt idx="174">
                  <c:v>42967</c:v>
                </c:pt>
                <c:pt idx="175">
                  <c:v>42957</c:v>
                </c:pt>
                <c:pt idx="176">
                  <c:v>42947</c:v>
                </c:pt>
                <c:pt idx="177">
                  <c:v>42936</c:v>
                </c:pt>
                <c:pt idx="178">
                  <c:v>42926</c:v>
                </c:pt>
                <c:pt idx="179">
                  <c:v>42916</c:v>
                </c:pt>
                <c:pt idx="180">
                  <c:v>42906</c:v>
                </c:pt>
                <c:pt idx="181">
                  <c:v>42896</c:v>
                </c:pt>
                <c:pt idx="182">
                  <c:v>42886</c:v>
                </c:pt>
                <c:pt idx="183">
                  <c:v>42875</c:v>
                </c:pt>
                <c:pt idx="184">
                  <c:v>42865</c:v>
                </c:pt>
                <c:pt idx="185">
                  <c:v>42855</c:v>
                </c:pt>
                <c:pt idx="186">
                  <c:v>42845</c:v>
                </c:pt>
                <c:pt idx="187">
                  <c:v>42835</c:v>
                </c:pt>
                <c:pt idx="188">
                  <c:v>42825</c:v>
                </c:pt>
                <c:pt idx="189">
                  <c:v>42814</c:v>
                </c:pt>
                <c:pt idx="190">
                  <c:v>42804</c:v>
                </c:pt>
                <c:pt idx="191">
                  <c:v>42794</c:v>
                </c:pt>
                <c:pt idx="192">
                  <c:v>42786</c:v>
                </c:pt>
                <c:pt idx="193">
                  <c:v>42776</c:v>
                </c:pt>
                <c:pt idx="194">
                  <c:v>42766</c:v>
                </c:pt>
                <c:pt idx="195">
                  <c:v>42755</c:v>
                </c:pt>
                <c:pt idx="196">
                  <c:v>42745</c:v>
                </c:pt>
                <c:pt idx="197">
                  <c:v>42735</c:v>
                </c:pt>
                <c:pt idx="198">
                  <c:v>42724</c:v>
                </c:pt>
                <c:pt idx="199">
                  <c:v>42714</c:v>
                </c:pt>
                <c:pt idx="200">
                  <c:v>42704</c:v>
                </c:pt>
                <c:pt idx="201">
                  <c:v>42694</c:v>
                </c:pt>
                <c:pt idx="202">
                  <c:v>42684</c:v>
                </c:pt>
                <c:pt idx="203">
                  <c:v>42674</c:v>
                </c:pt>
                <c:pt idx="204">
                  <c:v>42663</c:v>
                </c:pt>
                <c:pt idx="205">
                  <c:v>42653</c:v>
                </c:pt>
                <c:pt idx="206">
                  <c:v>42643</c:v>
                </c:pt>
                <c:pt idx="207">
                  <c:v>42633</c:v>
                </c:pt>
                <c:pt idx="208">
                  <c:v>42623</c:v>
                </c:pt>
                <c:pt idx="209">
                  <c:v>42613</c:v>
                </c:pt>
                <c:pt idx="210">
                  <c:v>42602</c:v>
                </c:pt>
                <c:pt idx="211">
                  <c:v>42592</c:v>
                </c:pt>
                <c:pt idx="212">
                  <c:v>42582</c:v>
                </c:pt>
                <c:pt idx="213">
                  <c:v>42571</c:v>
                </c:pt>
                <c:pt idx="214">
                  <c:v>42561</c:v>
                </c:pt>
                <c:pt idx="215">
                  <c:v>42551</c:v>
                </c:pt>
                <c:pt idx="216">
                  <c:v>42541</c:v>
                </c:pt>
                <c:pt idx="217">
                  <c:v>42531</c:v>
                </c:pt>
                <c:pt idx="218">
                  <c:v>42521</c:v>
                </c:pt>
                <c:pt idx="219">
                  <c:v>42510</c:v>
                </c:pt>
                <c:pt idx="220">
                  <c:v>42500</c:v>
                </c:pt>
                <c:pt idx="221">
                  <c:v>42490</c:v>
                </c:pt>
                <c:pt idx="222">
                  <c:v>42480</c:v>
                </c:pt>
                <c:pt idx="223">
                  <c:v>42470</c:v>
                </c:pt>
                <c:pt idx="224">
                  <c:v>42460</c:v>
                </c:pt>
                <c:pt idx="225">
                  <c:v>42449</c:v>
                </c:pt>
                <c:pt idx="226">
                  <c:v>42439</c:v>
                </c:pt>
                <c:pt idx="227">
                  <c:v>42429</c:v>
                </c:pt>
                <c:pt idx="228">
                  <c:v>42420</c:v>
                </c:pt>
                <c:pt idx="229">
                  <c:v>42410</c:v>
                </c:pt>
                <c:pt idx="230">
                  <c:v>42400</c:v>
                </c:pt>
                <c:pt idx="231">
                  <c:v>42389</c:v>
                </c:pt>
                <c:pt idx="232">
                  <c:v>42379</c:v>
                </c:pt>
              </c:numCache>
            </c:numRef>
          </c:cat>
          <c:val>
            <c:numRef>
              <c:f>'导出数据 (3)'!$H$3:$H$539</c:f>
              <c:numCache>
                <c:formatCode>General</c:formatCode>
                <c:ptCount val="233"/>
                <c:pt idx="0">
                  <c:v>2052.3200000000002</c:v>
                </c:pt>
                <c:pt idx="1">
                  <c:v>1854.75</c:v>
                </c:pt>
                <c:pt idx="2">
                  <c:v>1794.24</c:v>
                </c:pt>
                <c:pt idx="3">
                  <c:v>1997.74</c:v>
                </c:pt>
                <c:pt idx="4">
                  <c:v>1874.85</c:v>
                </c:pt>
                <c:pt idx="5">
                  <c:v>1808.87</c:v>
                </c:pt>
                <c:pt idx="6">
                  <c:v>1966.72</c:v>
                </c:pt>
                <c:pt idx="7">
                  <c:v>1848.81</c:v>
                </c:pt>
                <c:pt idx="8">
                  <c:v>1661.99</c:v>
                </c:pt>
                <c:pt idx="9">
                  <c:v>1712.49</c:v>
                </c:pt>
                <c:pt idx="10">
                  <c:v>1668.2</c:v>
                </c:pt>
                <c:pt idx="11">
                  <c:v>1610.07</c:v>
                </c:pt>
                <c:pt idx="12">
                  <c:v>1690.35</c:v>
                </c:pt>
                <c:pt idx="13">
                  <c:v>1685.4</c:v>
                </c:pt>
                <c:pt idx="14">
                  <c:v>1368.27</c:v>
                </c:pt>
                <c:pt idx="15">
                  <c:v>1315.01</c:v>
                </c:pt>
                <c:pt idx="16">
                  <c:v>1292.24</c:v>
                </c:pt>
                <c:pt idx="17">
                  <c:v>1129.69</c:v>
                </c:pt>
                <c:pt idx="18">
                  <c:v>1357</c:v>
                </c:pt>
                <c:pt idx="19">
                  <c:v>1334.25</c:v>
                </c:pt>
                <c:pt idx="20">
                  <c:v>1248.43</c:v>
                </c:pt>
                <c:pt idx="21">
                  <c:v>1392.72</c:v>
                </c:pt>
                <c:pt idx="22">
                  <c:v>1350.68</c:v>
                </c:pt>
                <c:pt idx="23">
                  <c:v>1284.49</c:v>
                </c:pt>
                <c:pt idx="24">
                  <c:v>1284.6500000000001</c:v>
                </c:pt>
                <c:pt idx="25">
                  <c:v>1284.26</c:v>
                </c:pt>
                <c:pt idx="26">
                  <c:v>1195.44</c:v>
                </c:pt>
                <c:pt idx="27">
                  <c:v>1330.24</c:v>
                </c:pt>
                <c:pt idx="28">
                  <c:v>1332.38</c:v>
                </c:pt>
                <c:pt idx="29">
                  <c:v>1342.71</c:v>
                </c:pt>
                <c:pt idx="30">
                  <c:v>1493.42</c:v>
                </c:pt>
                <c:pt idx="31">
                  <c:v>1462.21</c:v>
                </c:pt>
                <c:pt idx="32">
                  <c:v>1381.36</c:v>
                </c:pt>
                <c:pt idx="33">
                  <c:v>1491.78</c:v>
                </c:pt>
                <c:pt idx="34">
                  <c:v>1405.73</c:v>
                </c:pt>
                <c:pt idx="35">
                  <c:v>1376.61</c:v>
                </c:pt>
                <c:pt idx="36">
                  <c:v>1569.7</c:v>
                </c:pt>
                <c:pt idx="37">
                  <c:v>1422.97</c:v>
                </c:pt>
                <c:pt idx="38">
                  <c:v>1340.6</c:v>
                </c:pt>
                <c:pt idx="39">
                  <c:v>1463.95</c:v>
                </c:pt>
                <c:pt idx="40">
                  <c:v>1468.38</c:v>
                </c:pt>
                <c:pt idx="41">
                  <c:v>1341.38</c:v>
                </c:pt>
                <c:pt idx="42">
                  <c:v>1590.95</c:v>
                </c:pt>
                <c:pt idx="43">
                  <c:v>1549.57</c:v>
                </c:pt>
                <c:pt idx="44">
                  <c:v>1470.68</c:v>
                </c:pt>
                <c:pt idx="45">
                  <c:v>1750.89</c:v>
                </c:pt>
                <c:pt idx="46">
                  <c:v>1788.39</c:v>
                </c:pt>
                <c:pt idx="47">
                  <c:v>1641.08</c:v>
                </c:pt>
                <c:pt idx="48">
                  <c:v>1754.73</c:v>
                </c:pt>
                <c:pt idx="49">
                  <c:v>1446.82</c:v>
                </c:pt>
                <c:pt idx="50">
                  <c:v>1376.26</c:v>
                </c:pt>
                <c:pt idx="51">
                  <c:v>1404.31</c:v>
                </c:pt>
                <c:pt idx="52">
                  <c:v>1302.7</c:v>
                </c:pt>
                <c:pt idx="53">
                  <c:v>1162.1099999999999</c:v>
                </c:pt>
                <c:pt idx="54">
                  <c:v>1305.05</c:v>
                </c:pt>
                <c:pt idx="55">
                  <c:v>1267.97</c:v>
                </c:pt>
                <c:pt idx="56">
                  <c:v>1137.21</c:v>
                </c:pt>
                <c:pt idx="57">
                  <c:v>1256.98</c:v>
                </c:pt>
                <c:pt idx="58">
                  <c:v>1284.73</c:v>
                </c:pt>
                <c:pt idx="59">
                  <c:v>1214.78</c:v>
                </c:pt>
                <c:pt idx="60">
                  <c:v>1368.97</c:v>
                </c:pt>
                <c:pt idx="61">
                  <c:v>1359.31</c:v>
                </c:pt>
                <c:pt idx="62">
                  <c:v>1159.6099999999999</c:v>
                </c:pt>
                <c:pt idx="63">
                  <c:v>1340.49</c:v>
                </c:pt>
                <c:pt idx="64">
                  <c:v>1326.9</c:v>
                </c:pt>
                <c:pt idx="65">
                  <c:v>1236.96</c:v>
                </c:pt>
                <c:pt idx="66">
                  <c:v>1372.51</c:v>
                </c:pt>
                <c:pt idx="67">
                  <c:v>1399.16</c:v>
                </c:pt>
                <c:pt idx="68">
                  <c:v>1313.14</c:v>
                </c:pt>
                <c:pt idx="69">
                  <c:v>1438.18</c:v>
                </c:pt>
                <c:pt idx="70">
                  <c:v>1361.59</c:v>
                </c:pt>
                <c:pt idx="71">
                  <c:v>1361.55</c:v>
                </c:pt>
                <c:pt idx="72">
                  <c:v>1461.94</c:v>
                </c:pt>
                <c:pt idx="73">
                  <c:v>1382.2</c:v>
                </c:pt>
                <c:pt idx="74">
                  <c:v>1328.6</c:v>
                </c:pt>
                <c:pt idx="75">
                  <c:v>1488.32</c:v>
                </c:pt>
                <c:pt idx="76">
                  <c:v>1466.18</c:v>
                </c:pt>
                <c:pt idx="77">
                  <c:v>1472.82</c:v>
                </c:pt>
                <c:pt idx="78">
                  <c:v>1742.03</c:v>
                </c:pt>
                <c:pt idx="79">
                  <c:v>1795.12</c:v>
                </c:pt>
                <c:pt idx="80">
                  <c:v>1806.66</c:v>
                </c:pt>
                <c:pt idx="81">
                  <c:v>1982.4</c:v>
                </c:pt>
                <c:pt idx="82">
                  <c:v>2140.87</c:v>
                </c:pt>
                <c:pt idx="83">
                  <c:v>2048.4699999999998</c:v>
                </c:pt>
                <c:pt idx="84">
                  <c:v>2134.15</c:v>
                </c:pt>
                <c:pt idx="85">
                  <c:v>1851.47</c:v>
                </c:pt>
                <c:pt idx="86">
                  <c:v>1306.75</c:v>
                </c:pt>
                <c:pt idx="87">
                  <c:v>1080.28</c:v>
                </c:pt>
                <c:pt idx="88">
                  <c:v>1050.22</c:v>
                </c:pt>
                <c:pt idx="89">
                  <c:v>953.25</c:v>
                </c:pt>
                <c:pt idx="90">
                  <c:v>1100.9100000000001</c:v>
                </c:pt>
                <c:pt idx="91">
                  <c:v>1120.93</c:v>
                </c:pt>
                <c:pt idx="92">
                  <c:v>1181.05</c:v>
                </c:pt>
                <c:pt idx="93">
                  <c:v>1210.4000000000001</c:v>
                </c:pt>
                <c:pt idx="94">
                  <c:v>1230.98</c:v>
                </c:pt>
                <c:pt idx="95">
                  <c:v>1147.0999999999999</c:v>
                </c:pt>
                <c:pt idx="96">
                  <c:v>1326.92</c:v>
                </c:pt>
                <c:pt idx="97">
                  <c:v>1246.51</c:v>
                </c:pt>
                <c:pt idx="98">
                  <c:v>1084.03</c:v>
                </c:pt>
                <c:pt idx="99">
                  <c:v>1284.9100000000001</c:v>
                </c:pt>
                <c:pt idx="100">
                  <c:v>1058.6199999999999</c:v>
                </c:pt>
                <c:pt idx="101">
                  <c:v>1184.75</c:v>
                </c:pt>
                <c:pt idx="102">
                  <c:v>1314.99</c:v>
                </c:pt>
                <c:pt idx="103">
                  <c:v>1286.3499999999999</c:v>
                </c:pt>
                <c:pt idx="104">
                  <c:v>1135.8599999999999</c:v>
                </c:pt>
                <c:pt idx="105">
                  <c:v>1265.03</c:v>
                </c:pt>
                <c:pt idx="106">
                  <c:v>1230.94</c:v>
                </c:pt>
                <c:pt idx="107">
                  <c:v>1122.21</c:v>
                </c:pt>
                <c:pt idx="108">
                  <c:v>1291.9000000000001</c:v>
                </c:pt>
                <c:pt idx="109">
                  <c:v>1302.1500000000001</c:v>
                </c:pt>
                <c:pt idx="110">
                  <c:v>1135.44</c:v>
                </c:pt>
                <c:pt idx="111">
                  <c:v>1268.31</c:v>
                </c:pt>
                <c:pt idx="112">
                  <c:v>1245.78</c:v>
                </c:pt>
                <c:pt idx="113">
                  <c:v>1169.6500000000001</c:v>
                </c:pt>
                <c:pt idx="114">
                  <c:v>1282.52</c:v>
                </c:pt>
                <c:pt idx="115">
                  <c:v>1234.6199999999999</c:v>
                </c:pt>
                <c:pt idx="116">
                  <c:v>1162.81</c:v>
                </c:pt>
                <c:pt idx="117">
                  <c:v>1385.25</c:v>
                </c:pt>
                <c:pt idx="118">
                  <c:v>1453.87</c:v>
                </c:pt>
                <c:pt idx="119">
                  <c:v>1427.58</c:v>
                </c:pt>
                <c:pt idx="120">
                  <c:v>1470.19</c:v>
                </c:pt>
                <c:pt idx="121">
                  <c:v>1420.03</c:v>
                </c:pt>
                <c:pt idx="122">
                  <c:v>1074.17</c:v>
                </c:pt>
                <c:pt idx="123">
                  <c:v>1199.9100000000001</c:v>
                </c:pt>
                <c:pt idx="124">
                  <c:v>1126.79</c:v>
                </c:pt>
                <c:pt idx="125">
                  <c:v>1134.0999999999999</c:v>
                </c:pt>
                <c:pt idx="126">
                  <c:v>1214.03</c:v>
                </c:pt>
                <c:pt idx="127">
                  <c:v>1216.43</c:v>
                </c:pt>
                <c:pt idx="128">
                  <c:v>1258.71</c:v>
                </c:pt>
                <c:pt idx="129">
                  <c:v>1327.11</c:v>
                </c:pt>
                <c:pt idx="130">
                  <c:v>1222.8800000000001</c:v>
                </c:pt>
                <c:pt idx="131">
                  <c:v>1222.03</c:v>
                </c:pt>
                <c:pt idx="132">
                  <c:v>1290.8900000000001</c:v>
                </c:pt>
                <c:pt idx="133">
                  <c:v>1261.9000000000001</c:v>
                </c:pt>
                <c:pt idx="134">
                  <c:v>1242.47</c:v>
                </c:pt>
                <c:pt idx="135">
                  <c:v>1257.8699999999999</c:v>
                </c:pt>
                <c:pt idx="136">
                  <c:v>1225.42</c:v>
                </c:pt>
                <c:pt idx="137">
                  <c:v>1193.29</c:v>
                </c:pt>
                <c:pt idx="138">
                  <c:v>1233.8399999999999</c:v>
                </c:pt>
                <c:pt idx="139">
                  <c:v>1194.1600000000001</c:v>
                </c:pt>
                <c:pt idx="140">
                  <c:v>1143.5899999999999</c:v>
                </c:pt>
                <c:pt idx="141">
                  <c:v>1235.58</c:v>
                </c:pt>
                <c:pt idx="142">
                  <c:v>1157.46</c:v>
                </c:pt>
                <c:pt idx="143">
                  <c:v>1141.9100000000001</c:v>
                </c:pt>
                <c:pt idx="144">
                  <c:v>1144.3699999999999</c:v>
                </c:pt>
                <c:pt idx="145">
                  <c:v>1223.97</c:v>
                </c:pt>
                <c:pt idx="146">
                  <c:v>1183.05</c:v>
                </c:pt>
                <c:pt idx="147">
                  <c:v>1391.94</c:v>
                </c:pt>
                <c:pt idx="148">
                  <c:v>1360.81</c:v>
                </c:pt>
                <c:pt idx="149">
                  <c:v>1243.8399999999999</c:v>
                </c:pt>
                <c:pt idx="150">
                  <c:v>1459.32</c:v>
                </c:pt>
                <c:pt idx="151">
                  <c:v>1438.29</c:v>
                </c:pt>
                <c:pt idx="152">
                  <c:v>1338.43</c:v>
                </c:pt>
                <c:pt idx="153">
                  <c:v>1479.16</c:v>
                </c:pt>
                <c:pt idx="154">
                  <c:v>1468.13</c:v>
                </c:pt>
                <c:pt idx="155">
                  <c:v>1397.25</c:v>
                </c:pt>
                <c:pt idx="156">
                  <c:v>1139.79</c:v>
                </c:pt>
                <c:pt idx="157">
                  <c:v>952.92</c:v>
                </c:pt>
                <c:pt idx="158">
                  <c:v>1093.01</c:v>
                </c:pt>
                <c:pt idx="159">
                  <c:v>1171.7</c:v>
                </c:pt>
                <c:pt idx="160">
                  <c:v>1148.51</c:v>
                </c:pt>
                <c:pt idx="161">
                  <c:v>1192.72</c:v>
                </c:pt>
                <c:pt idx="162">
                  <c:v>1240.51</c:v>
                </c:pt>
                <c:pt idx="163">
                  <c:v>852.98</c:v>
                </c:pt>
                <c:pt idx="164">
                  <c:v>1172.18</c:v>
                </c:pt>
                <c:pt idx="165">
                  <c:v>1226.95</c:v>
                </c:pt>
                <c:pt idx="166">
                  <c:v>1197.23</c:v>
                </c:pt>
                <c:pt idx="167">
                  <c:v>1218.45</c:v>
                </c:pt>
                <c:pt idx="168">
                  <c:v>1280.1500000000001</c:v>
                </c:pt>
                <c:pt idx="169">
                  <c:v>1342.42</c:v>
                </c:pt>
                <c:pt idx="170">
                  <c:v>1221.1099999999999</c:v>
                </c:pt>
                <c:pt idx="171">
                  <c:v>1284.33</c:v>
                </c:pt>
                <c:pt idx="172">
                  <c:v>1235.8900000000001</c:v>
                </c:pt>
                <c:pt idx="173">
                  <c:v>1222.6300000000001</c:v>
                </c:pt>
                <c:pt idx="174">
                  <c:v>1313.42</c:v>
                </c:pt>
                <c:pt idx="175">
                  <c:v>1222.4100000000001</c:v>
                </c:pt>
                <c:pt idx="176">
                  <c:v>1230.29</c:v>
                </c:pt>
                <c:pt idx="177">
                  <c:v>1291.5899999999999</c:v>
                </c:pt>
                <c:pt idx="178">
                  <c:v>1294.29</c:v>
                </c:pt>
                <c:pt idx="179">
                  <c:v>1207.58</c:v>
                </c:pt>
                <c:pt idx="180">
                  <c:v>1329.75</c:v>
                </c:pt>
                <c:pt idx="181">
                  <c:v>1272.3399999999999</c:v>
                </c:pt>
                <c:pt idx="182">
                  <c:v>1279.93</c:v>
                </c:pt>
                <c:pt idx="183">
                  <c:v>1351.02</c:v>
                </c:pt>
                <c:pt idx="184">
                  <c:v>1368.4</c:v>
                </c:pt>
                <c:pt idx="185">
                  <c:v>1405.19</c:v>
                </c:pt>
                <c:pt idx="186">
                  <c:v>1455.98</c:v>
                </c:pt>
                <c:pt idx="187">
                  <c:v>1428.63</c:v>
                </c:pt>
                <c:pt idx="188">
                  <c:v>1322.42</c:v>
                </c:pt>
                <c:pt idx="189">
                  <c:v>1420.39</c:v>
                </c:pt>
                <c:pt idx="190">
                  <c:v>1412.74</c:v>
                </c:pt>
                <c:pt idx="191">
                  <c:v>1308.72</c:v>
                </c:pt>
                <c:pt idx="192">
                  <c:v>1416.14</c:v>
                </c:pt>
                <c:pt idx="193">
                  <c:v>1440.64</c:v>
                </c:pt>
                <c:pt idx="194">
                  <c:v>1414.87</c:v>
                </c:pt>
                <c:pt idx="195">
                  <c:v>1230.8</c:v>
                </c:pt>
                <c:pt idx="196">
                  <c:v>1259.67</c:v>
                </c:pt>
                <c:pt idx="197">
                  <c:v>1230.79</c:v>
                </c:pt>
                <c:pt idx="198">
                  <c:v>1272.96</c:v>
                </c:pt>
                <c:pt idx="199">
                  <c:v>1281.81</c:v>
                </c:pt>
                <c:pt idx="200">
                  <c:v>1239.6400000000001</c:v>
                </c:pt>
                <c:pt idx="201">
                  <c:v>1316.7</c:v>
                </c:pt>
                <c:pt idx="202">
                  <c:v>1291.48</c:v>
                </c:pt>
                <c:pt idx="203">
                  <c:v>1247.55</c:v>
                </c:pt>
                <c:pt idx="204">
                  <c:v>1361.38</c:v>
                </c:pt>
                <c:pt idx="205">
                  <c:v>1387.58</c:v>
                </c:pt>
                <c:pt idx="206">
                  <c:v>1315.26</c:v>
                </c:pt>
                <c:pt idx="207">
                  <c:v>1419.36</c:v>
                </c:pt>
                <c:pt idx="208">
                  <c:v>1375.14</c:v>
                </c:pt>
                <c:pt idx="209">
                  <c:v>1239.4000000000001</c:v>
                </c:pt>
                <c:pt idx="210">
                  <c:v>1332.98</c:v>
                </c:pt>
                <c:pt idx="211">
                  <c:v>1336.94</c:v>
                </c:pt>
                <c:pt idx="212">
                  <c:v>1284.01</c:v>
                </c:pt>
                <c:pt idx="213">
                  <c:v>1396.88</c:v>
                </c:pt>
                <c:pt idx="214">
                  <c:v>1379.87</c:v>
                </c:pt>
                <c:pt idx="215">
                  <c:v>1323.36</c:v>
                </c:pt>
                <c:pt idx="216">
                  <c:v>1468.84</c:v>
                </c:pt>
                <c:pt idx="217">
                  <c:v>1420.06</c:v>
                </c:pt>
                <c:pt idx="218">
                  <c:v>1396.35</c:v>
                </c:pt>
                <c:pt idx="219">
                  <c:v>1398.15</c:v>
                </c:pt>
                <c:pt idx="220">
                  <c:v>1381.55</c:v>
                </c:pt>
                <c:pt idx="221">
                  <c:v>1234.3800000000001</c:v>
                </c:pt>
                <c:pt idx="222">
                  <c:v>1300.23</c:v>
                </c:pt>
                <c:pt idx="223">
                  <c:v>1291.3699999999999</c:v>
                </c:pt>
                <c:pt idx="224">
                  <c:v>1205.5899999999999</c:v>
                </c:pt>
                <c:pt idx="225">
                  <c:v>1375.52</c:v>
                </c:pt>
                <c:pt idx="226">
                  <c:v>1370.61</c:v>
                </c:pt>
                <c:pt idx="227">
                  <c:v>1379.47</c:v>
                </c:pt>
                <c:pt idx="228">
                  <c:v>1462.41</c:v>
                </c:pt>
                <c:pt idx="229">
                  <c:v>1384.57</c:v>
                </c:pt>
                <c:pt idx="230">
                  <c:v>1201.71</c:v>
                </c:pt>
                <c:pt idx="231">
                  <c:v>1250.33</c:v>
                </c:pt>
                <c:pt idx="232">
                  <c:v>1236.1400000000001</c:v>
                </c:pt>
              </c:numCache>
            </c:numRef>
          </c:val>
          <c:smooth val="0"/>
          <c:extLst>
            <c:ext xmlns:c16="http://schemas.microsoft.com/office/drawing/2014/chart" uri="{C3380CC4-5D6E-409C-BE32-E72D297353CC}">
              <c16:uniqueId val="{00000006-AF54-4540-8401-2A4967C7DDE1}"/>
            </c:ext>
          </c:extLst>
        </c:ser>
        <c:dLbls>
          <c:showLegendKey val="0"/>
          <c:showVal val="0"/>
          <c:showCatName val="0"/>
          <c:showSerName val="0"/>
          <c:showPercent val="0"/>
          <c:showBubbleSize val="0"/>
        </c:dLbls>
        <c:smooth val="0"/>
        <c:axId val="709003743"/>
        <c:axId val="709014559"/>
      </c:lineChart>
      <c:dateAx>
        <c:axId val="709003743"/>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9014559"/>
        <c:crosses val="autoZero"/>
        <c:auto val="1"/>
        <c:lblOffset val="100"/>
        <c:baseTimeUnit val="days"/>
      </c:dateAx>
      <c:valAx>
        <c:axId val="709014559"/>
        <c:scaling>
          <c:orientation val="minMax"/>
          <c:min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9003743"/>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800" dirty="0" smtClean="0"/>
              <a:t>煤、焦、钢、矿价格</a:t>
            </a:r>
            <a:r>
              <a:rPr lang="zh-CN" sz="1800" dirty="0" smtClean="0"/>
              <a:t>同比</a:t>
            </a:r>
            <a:r>
              <a:rPr lang="zh-CN" sz="1800" dirty="0"/>
              <a:t>涨幅</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4.4225679084383664E-2"/>
          <c:y val="0.13368329806745002"/>
          <c:w val="0.94344582446533198"/>
          <c:h val="0.82533217857356289"/>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01-56C0-41DB-BDB5-7C438D130A54}"/>
              </c:ext>
            </c:extLst>
          </c:dPt>
          <c:dPt>
            <c:idx val="1"/>
            <c:invertIfNegative val="0"/>
            <c:bubble3D val="0"/>
            <c:spPr>
              <a:solidFill>
                <a:srgbClr val="FF0000"/>
              </a:solidFill>
              <a:ln>
                <a:noFill/>
              </a:ln>
              <a:effectLst/>
            </c:spPr>
            <c:extLst>
              <c:ext xmlns:c16="http://schemas.microsoft.com/office/drawing/2014/chart" uri="{C3380CC4-5D6E-409C-BE32-E72D297353CC}">
                <c16:uniqueId val="{00000003-56C0-41DB-BDB5-7C438D130A54}"/>
              </c:ext>
            </c:extLst>
          </c:dPt>
          <c:dPt>
            <c:idx val="2"/>
            <c:invertIfNegative val="0"/>
            <c:bubble3D val="0"/>
            <c:spPr>
              <a:solidFill>
                <a:srgbClr val="FF0000"/>
              </a:solidFill>
              <a:ln>
                <a:noFill/>
              </a:ln>
              <a:effectLst/>
            </c:spPr>
            <c:extLst>
              <c:ext xmlns:c16="http://schemas.microsoft.com/office/drawing/2014/chart" uri="{C3380CC4-5D6E-409C-BE32-E72D297353CC}">
                <c16:uniqueId val="{00000005-56C0-41DB-BDB5-7C438D130A54}"/>
              </c:ext>
            </c:extLst>
          </c:dPt>
          <c:dPt>
            <c:idx val="3"/>
            <c:invertIfNegative val="0"/>
            <c:bubble3D val="0"/>
            <c:spPr>
              <a:solidFill>
                <a:srgbClr val="00B050"/>
              </a:solidFill>
              <a:ln>
                <a:noFill/>
              </a:ln>
              <a:effectLst/>
            </c:spPr>
            <c:extLst>
              <c:ext xmlns:c16="http://schemas.microsoft.com/office/drawing/2014/chart" uri="{C3380CC4-5D6E-409C-BE32-E72D297353CC}">
                <c16:uniqueId val="{00000007-56C0-41DB-BDB5-7C438D130A54}"/>
              </c:ext>
            </c:extLst>
          </c:dPt>
          <c:dLbls>
            <c:dLbl>
              <c:idx val="0"/>
              <c:layout>
                <c:manualLayout>
                  <c:x val="-3.3623172137139125E-3"/>
                  <c:y val="0.3044563253560547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6C0-41DB-BDB5-7C438D130A54}"/>
                </c:ext>
              </c:extLst>
            </c:dLbl>
            <c:dLbl>
              <c:idx val="3"/>
              <c:layout>
                <c:manualLayout>
                  <c:x val="0"/>
                  <c:y val="0.1785480900498114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0-41DB-BDB5-7C438D130A54}"/>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 (2)'!$P$7:$S$7</c:f>
              <c:strCache>
                <c:ptCount val="4"/>
                <c:pt idx="0">
                  <c:v>铁矿</c:v>
                </c:pt>
                <c:pt idx="1">
                  <c:v>焦煤</c:v>
                </c:pt>
                <c:pt idx="2">
                  <c:v>焦炭</c:v>
                </c:pt>
                <c:pt idx="3">
                  <c:v>钢材</c:v>
                </c:pt>
              </c:strCache>
            </c:strRef>
          </c:cat>
          <c:val>
            <c:numRef>
              <c:f>'Sheet1 (2)'!$P$8:$S$8</c:f>
              <c:numCache>
                <c:formatCode>0%</c:formatCode>
                <c:ptCount val="4"/>
                <c:pt idx="0">
                  <c:v>-0.43</c:v>
                </c:pt>
                <c:pt idx="1">
                  <c:v>0.87096774193548387</c:v>
                </c:pt>
                <c:pt idx="2">
                  <c:v>0.18172855734472571</c:v>
                </c:pt>
                <c:pt idx="3">
                  <c:v>-0.15741705130932668</c:v>
                </c:pt>
              </c:numCache>
            </c:numRef>
          </c:val>
          <c:extLst>
            <c:ext xmlns:c16="http://schemas.microsoft.com/office/drawing/2014/chart" uri="{C3380CC4-5D6E-409C-BE32-E72D297353CC}">
              <c16:uniqueId val="{00000008-56C0-41DB-BDB5-7C438D130A54}"/>
            </c:ext>
          </c:extLst>
        </c:ser>
        <c:dLbls>
          <c:showLegendKey val="0"/>
          <c:showVal val="0"/>
          <c:showCatName val="0"/>
          <c:showSerName val="0"/>
          <c:showPercent val="0"/>
          <c:showBubbleSize val="0"/>
        </c:dLbls>
        <c:gapWidth val="219"/>
        <c:overlap val="-27"/>
        <c:axId val="769037231"/>
        <c:axId val="769013519"/>
      </c:barChart>
      <c:catAx>
        <c:axId val="769037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69013519"/>
        <c:crosses val="autoZero"/>
        <c:auto val="1"/>
        <c:lblAlgn val="ctr"/>
        <c:lblOffset val="100"/>
        <c:noMultiLvlLbl val="0"/>
      </c:catAx>
      <c:valAx>
        <c:axId val="76901351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69037231"/>
        <c:crosses val="autoZero"/>
        <c:crossBetween val="between"/>
      </c:valAx>
      <c:spPr>
        <a:noFill/>
        <a:ln>
          <a:noFill/>
        </a:ln>
        <a:effectLst/>
      </c:spPr>
    </c:plotArea>
    <c:plotVisOnly val="1"/>
    <c:dispBlanksAs val="gap"/>
    <c:showDLblsOverMax val="0"/>
  </c:chart>
  <c:spPr>
    <a:noFill/>
    <a:ln>
      <a:noFill/>
    </a:ln>
    <a:effectLst/>
  </c:spPr>
  <c:txPr>
    <a:bodyPr/>
    <a:lstStyle/>
    <a:p>
      <a:pPr>
        <a:defRPr sz="1600">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9A707C-E2C5-4EA2-9BE8-71584E7675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8C9933B3-1469-4DA9-9425-FB1E71BF16A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6352523D-F4EE-4DB8-ACC8-DC61F38C7B18}" type="datetimeFigureOut">
              <a:rPr lang="zh-CN" altLang="en-US"/>
              <a:pPr>
                <a:defRPr/>
              </a:pPr>
              <a:t>2022/6/27</a:t>
            </a:fld>
            <a:endParaRPr lang="zh-CN" altLang="en-US"/>
          </a:p>
        </p:txBody>
      </p:sp>
      <p:sp>
        <p:nvSpPr>
          <p:cNvPr id="4" name="幻灯片图像占位符 3">
            <a:extLst>
              <a:ext uri="{FF2B5EF4-FFF2-40B4-BE49-F238E27FC236}">
                <a16:creationId xmlns:a16="http://schemas.microsoft.com/office/drawing/2014/main" id="{32A66679-5FDD-4C43-BF9F-6954FF876BD6}"/>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251FEC89-59D0-4902-82F0-4F72B2E7ABF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6E51393F-925B-4F61-A513-75235C0D2BA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D20CF8B-D86C-452D-AA71-F8D4AAD3E0F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7EAAFC23-F5C8-465B-BAD2-86BD375D1D66}" type="slidenum">
              <a:rPr lang="zh-CN" altLang="en-US"/>
              <a:pPr>
                <a:defRPr/>
              </a:pPr>
              <a:t>‹#›</a:t>
            </a:fld>
            <a:endParaRPr lang="zh-CN" altLang="en-US"/>
          </a:p>
        </p:txBody>
      </p:sp>
    </p:spTree>
    <p:extLst>
      <p:ext uri="{BB962C8B-B14F-4D97-AF65-F5344CB8AC3E}">
        <p14:creationId xmlns:p14="http://schemas.microsoft.com/office/powerpoint/2010/main" val="9527676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84B6F60-2A17-4383-8EBD-CCFF42541F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CEBBD683-AE1C-41FB-B1AC-7531A3EF20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4340" name="灯片编号占位符 3">
            <a:extLst>
              <a:ext uri="{FF2B5EF4-FFF2-40B4-BE49-F238E27FC236}">
                <a16:creationId xmlns:a16="http://schemas.microsoft.com/office/drawing/2014/main" id="{1FB00AFF-BA4E-47B8-8259-00E560FDAE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B261419A-FA8B-4C76-AC5C-8B5762ABCA81}" type="slidenum">
              <a:rPr lang="zh-CN" altLang="en-US"/>
              <a:pPr fontAlgn="base">
                <a:spcBef>
                  <a:spcPct val="0"/>
                </a:spcBef>
                <a:spcAft>
                  <a:spcPct val="0"/>
                </a:spcAft>
              </a:pPr>
              <a:t>1</a:t>
            </a:fld>
            <a:endParaRPr lang="zh-CN" altLang="en-US"/>
          </a:p>
        </p:txBody>
      </p:sp>
    </p:spTree>
    <p:extLst>
      <p:ext uri="{BB962C8B-B14F-4D97-AF65-F5344CB8AC3E}">
        <p14:creationId xmlns:p14="http://schemas.microsoft.com/office/powerpoint/2010/main" val="2695512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a:t>
            </a:fld>
            <a:endParaRPr lang="zh-CN" altLang="en-US"/>
          </a:p>
        </p:txBody>
      </p:sp>
    </p:spTree>
    <p:extLst>
      <p:ext uri="{BB962C8B-B14F-4D97-AF65-F5344CB8AC3E}">
        <p14:creationId xmlns:p14="http://schemas.microsoft.com/office/powerpoint/2010/main" val="1371915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3</a:t>
            </a:fld>
            <a:endParaRPr lang="zh-CN" altLang="en-US"/>
          </a:p>
        </p:txBody>
      </p:sp>
    </p:spTree>
    <p:extLst>
      <p:ext uri="{BB962C8B-B14F-4D97-AF65-F5344CB8AC3E}">
        <p14:creationId xmlns:p14="http://schemas.microsoft.com/office/powerpoint/2010/main" val="4234958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4</a:t>
            </a:fld>
            <a:endParaRPr lang="zh-CN" altLang="en-US"/>
          </a:p>
        </p:txBody>
      </p:sp>
    </p:spTree>
    <p:extLst>
      <p:ext uri="{BB962C8B-B14F-4D97-AF65-F5344CB8AC3E}">
        <p14:creationId xmlns:p14="http://schemas.microsoft.com/office/powerpoint/2010/main" val="973462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5</a:t>
            </a:fld>
            <a:endParaRPr lang="zh-CN" altLang="en-US"/>
          </a:p>
        </p:txBody>
      </p:sp>
    </p:spTree>
    <p:extLst>
      <p:ext uri="{BB962C8B-B14F-4D97-AF65-F5344CB8AC3E}">
        <p14:creationId xmlns:p14="http://schemas.microsoft.com/office/powerpoint/2010/main" val="230598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6</a:t>
            </a:fld>
            <a:endParaRPr lang="zh-CN" altLang="en-US"/>
          </a:p>
        </p:txBody>
      </p:sp>
    </p:spTree>
    <p:extLst>
      <p:ext uri="{BB962C8B-B14F-4D97-AF65-F5344CB8AC3E}">
        <p14:creationId xmlns:p14="http://schemas.microsoft.com/office/powerpoint/2010/main" val="15582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7</a:t>
            </a:fld>
            <a:endParaRPr lang="zh-CN" altLang="en-US"/>
          </a:p>
        </p:txBody>
      </p:sp>
    </p:spTree>
    <p:extLst>
      <p:ext uri="{BB962C8B-B14F-4D97-AF65-F5344CB8AC3E}">
        <p14:creationId xmlns:p14="http://schemas.microsoft.com/office/powerpoint/2010/main" val="2805964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8</a:t>
            </a:fld>
            <a:endParaRPr lang="zh-CN" altLang="en-US"/>
          </a:p>
        </p:txBody>
      </p:sp>
    </p:spTree>
    <p:extLst>
      <p:ext uri="{BB962C8B-B14F-4D97-AF65-F5344CB8AC3E}">
        <p14:creationId xmlns:p14="http://schemas.microsoft.com/office/powerpoint/2010/main" val="3085251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9</a:t>
            </a:fld>
            <a:endParaRPr lang="zh-CN" altLang="en-US"/>
          </a:p>
        </p:txBody>
      </p:sp>
    </p:spTree>
    <p:extLst>
      <p:ext uri="{BB962C8B-B14F-4D97-AF65-F5344CB8AC3E}">
        <p14:creationId xmlns:p14="http://schemas.microsoft.com/office/powerpoint/2010/main" val="187701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10</a:t>
            </a:fld>
            <a:endParaRPr lang="zh-CN" altLang="en-US"/>
          </a:p>
        </p:txBody>
      </p:sp>
    </p:spTree>
    <p:extLst>
      <p:ext uri="{BB962C8B-B14F-4D97-AF65-F5344CB8AC3E}">
        <p14:creationId xmlns:p14="http://schemas.microsoft.com/office/powerpoint/2010/main" val="653349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11</a:t>
            </a:fld>
            <a:endParaRPr lang="zh-CN" altLang="en-US"/>
          </a:p>
        </p:txBody>
      </p:sp>
    </p:spTree>
    <p:extLst>
      <p:ext uri="{BB962C8B-B14F-4D97-AF65-F5344CB8AC3E}">
        <p14:creationId xmlns:p14="http://schemas.microsoft.com/office/powerpoint/2010/main" val="651827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12</a:t>
            </a:fld>
            <a:endParaRPr lang="zh-CN" altLang="en-US"/>
          </a:p>
        </p:txBody>
      </p:sp>
    </p:spTree>
    <p:extLst>
      <p:ext uri="{BB962C8B-B14F-4D97-AF65-F5344CB8AC3E}">
        <p14:creationId xmlns:p14="http://schemas.microsoft.com/office/powerpoint/2010/main" val="3423463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13</a:t>
            </a:fld>
            <a:endParaRPr lang="zh-CN" altLang="en-US"/>
          </a:p>
        </p:txBody>
      </p:sp>
    </p:spTree>
    <p:extLst>
      <p:ext uri="{BB962C8B-B14F-4D97-AF65-F5344CB8AC3E}">
        <p14:creationId xmlns:p14="http://schemas.microsoft.com/office/powerpoint/2010/main" val="1598939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14</a:t>
            </a:fld>
            <a:endParaRPr lang="zh-CN" altLang="en-US"/>
          </a:p>
        </p:txBody>
      </p:sp>
    </p:spTree>
    <p:extLst>
      <p:ext uri="{BB962C8B-B14F-4D97-AF65-F5344CB8AC3E}">
        <p14:creationId xmlns:p14="http://schemas.microsoft.com/office/powerpoint/2010/main" val="2774123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灯片编号占位符 5">
            <a:extLst>
              <a:ext uri="{FF2B5EF4-FFF2-40B4-BE49-F238E27FC236}">
                <a16:creationId xmlns:a16="http://schemas.microsoft.com/office/drawing/2014/main" id="{2E807BE2-8663-47F0-9C26-0CF0089B163C}"/>
              </a:ext>
            </a:extLst>
          </p:cNvPr>
          <p:cNvSpPr>
            <a:spLocks noGrp="1"/>
          </p:cNvSpPr>
          <p:nvPr>
            <p:ph type="sldNum" sz="quarter" idx="10"/>
          </p:nvPr>
        </p:nvSpPr>
        <p:spPr/>
        <p:txBody>
          <a:bodyPr/>
          <a:lstStyle>
            <a:lvl1pPr>
              <a:defRPr/>
            </a:lvl1pPr>
          </a:lstStyle>
          <a:p>
            <a:pPr>
              <a:defRPr/>
            </a:pPr>
            <a:fld id="{2662C6BA-70FC-4216-AFB6-0F21D691E3AE}" type="slidenum">
              <a:rPr lang="zh-CN" altLang="en-US"/>
              <a:pPr>
                <a:defRPr/>
              </a:pPr>
              <a:t>‹#›</a:t>
            </a:fld>
            <a:endParaRPr lang="zh-CN" altLang="en-US"/>
          </a:p>
        </p:txBody>
      </p:sp>
    </p:spTree>
    <p:extLst>
      <p:ext uri="{BB962C8B-B14F-4D97-AF65-F5344CB8AC3E}">
        <p14:creationId xmlns:p14="http://schemas.microsoft.com/office/powerpoint/2010/main" val="24628706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47B14F5-8E62-4C2D-8B93-DA5AD01EBF11}"/>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73D8C61-0C9B-4FC4-9F5B-B8CD399DA8EB}" type="datetimeFigureOut">
              <a:rPr lang="zh-CN" altLang="en-US"/>
              <a:pPr>
                <a:defRPr/>
              </a:pPr>
              <a:t>2022/6/27</a:t>
            </a:fld>
            <a:endParaRPr lang="zh-CN" altLang="en-US"/>
          </a:p>
        </p:txBody>
      </p:sp>
      <p:sp>
        <p:nvSpPr>
          <p:cNvPr id="5" name="页脚占位符 4">
            <a:extLst>
              <a:ext uri="{FF2B5EF4-FFF2-40B4-BE49-F238E27FC236}">
                <a16:creationId xmlns:a16="http://schemas.microsoft.com/office/drawing/2014/main" id="{7A5E5A94-5337-42B5-8145-78D448194CB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A10E2D00-8766-4CD8-9B3F-DEB5A4FCC8A7}"/>
              </a:ext>
            </a:extLst>
          </p:cNvPr>
          <p:cNvSpPr>
            <a:spLocks noGrp="1"/>
          </p:cNvSpPr>
          <p:nvPr>
            <p:ph type="sldNum" sz="quarter" idx="12"/>
          </p:nvPr>
        </p:nvSpPr>
        <p:spPr/>
        <p:txBody>
          <a:bodyPr/>
          <a:lstStyle>
            <a:lvl1pPr>
              <a:defRPr/>
            </a:lvl1pPr>
          </a:lstStyle>
          <a:p>
            <a:pPr>
              <a:defRPr/>
            </a:pPr>
            <a:fld id="{7BB06A03-057F-46F5-8678-10D7C76DAA7A}" type="slidenum">
              <a:rPr lang="zh-CN" altLang="en-US"/>
              <a:pPr>
                <a:defRPr/>
              </a:pPr>
              <a:t>‹#›</a:t>
            </a:fld>
            <a:endParaRPr lang="zh-CN" altLang="en-US"/>
          </a:p>
        </p:txBody>
      </p:sp>
    </p:spTree>
    <p:extLst>
      <p:ext uri="{BB962C8B-B14F-4D97-AF65-F5344CB8AC3E}">
        <p14:creationId xmlns:p14="http://schemas.microsoft.com/office/powerpoint/2010/main" val="1786811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56B3BD0-9DD1-418A-A165-C13F11ABA935}"/>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9297310-0B98-4EBD-8CE1-586EC8F428CC}" type="datetimeFigureOut">
              <a:rPr lang="zh-CN" altLang="en-US"/>
              <a:pPr>
                <a:defRPr/>
              </a:pPr>
              <a:t>2022/6/27</a:t>
            </a:fld>
            <a:endParaRPr lang="zh-CN" altLang="en-US"/>
          </a:p>
        </p:txBody>
      </p:sp>
      <p:sp>
        <p:nvSpPr>
          <p:cNvPr id="5" name="页脚占位符 4">
            <a:extLst>
              <a:ext uri="{FF2B5EF4-FFF2-40B4-BE49-F238E27FC236}">
                <a16:creationId xmlns:a16="http://schemas.microsoft.com/office/drawing/2014/main" id="{5C3A729D-6D34-4A2B-AC41-31B12BC56D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8EBCD717-26A5-449F-845C-B06105BF7AAB}"/>
              </a:ext>
            </a:extLst>
          </p:cNvPr>
          <p:cNvSpPr>
            <a:spLocks noGrp="1"/>
          </p:cNvSpPr>
          <p:nvPr>
            <p:ph type="sldNum" sz="quarter" idx="12"/>
          </p:nvPr>
        </p:nvSpPr>
        <p:spPr/>
        <p:txBody>
          <a:bodyPr/>
          <a:lstStyle>
            <a:lvl1pPr>
              <a:defRPr/>
            </a:lvl1pPr>
          </a:lstStyle>
          <a:p>
            <a:pPr>
              <a:defRPr/>
            </a:pPr>
            <a:fld id="{B423889B-4EFB-45B9-9B0F-C2F2D4492FD3}" type="slidenum">
              <a:rPr lang="zh-CN" altLang="en-US"/>
              <a:pPr>
                <a:defRPr/>
              </a:pPr>
              <a:t>‹#›</a:t>
            </a:fld>
            <a:endParaRPr lang="zh-CN" altLang="en-US"/>
          </a:p>
        </p:txBody>
      </p:sp>
    </p:spTree>
    <p:extLst>
      <p:ext uri="{BB962C8B-B14F-4D97-AF65-F5344CB8AC3E}">
        <p14:creationId xmlns:p14="http://schemas.microsoft.com/office/powerpoint/2010/main" val="419179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52FDE4A-A6D9-42B2-B271-C37DE5C6DC5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F0EDA266-A36B-48AF-AB30-13F9744029EA}" type="datetimeFigureOut">
              <a:rPr lang="zh-CN" altLang="en-US"/>
              <a:pPr>
                <a:defRPr/>
              </a:pPr>
              <a:t>2022/6/27</a:t>
            </a:fld>
            <a:endParaRPr lang="zh-CN" altLang="en-US"/>
          </a:p>
        </p:txBody>
      </p:sp>
      <p:sp>
        <p:nvSpPr>
          <p:cNvPr id="6" name="页脚占位符 5">
            <a:extLst>
              <a:ext uri="{FF2B5EF4-FFF2-40B4-BE49-F238E27FC236}">
                <a16:creationId xmlns:a16="http://schemas.microsoft.com/office/drawing/2014/main" id="{93528A58-B779-47FB-95B5-5CA38DB9EC6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BA9AA9B-21FD-4980-9B70-FA517F5626F7}"/>
              </a:ext>
            </a:extLst>
          </p:cNvPr>
          <p:cNvSpPr>
            <a:spLocks noGrp="1"/>
          </p:cNvSpPr>
          <p:nvPr>
            <p:ph type="sldNum" sz="quarter" idx="12"/>
          </p:nvPr>
        </p:nvSpPr>
        <p:spPr/>
        <p:txBody>
          <a:bodyPr/>
          <a:lstStyle>
            <a:lvl1pPr>
              <a:defRPr/>
            </a:lvl1pPr>
          </a:lstStyle>
          <a:p>
            <a:pPr>
              <a:defRPr/>
            </a:pPr>
            <a:fld id="{F8C08BA1-0148-4928-9455-F820E06E29F1}" type="slidenum">
              <a:rPr lang="zh-CN" altLang="en-US"/>
              <a:pPr>
                <a:defRPr/>
              </a:pPr>
              <a:t>‹#›</a:t>
            </a:fld>
            <a:endParaRPr lang="zh-CN" altLang="en-US"/>
          </a:p>
        </p:txBody>
      </p:sp>
    </p:spTree>
    <p:extLst>
      <p:ext uri="{BB962C8B-B14F-4D97-AF65-F5344CB8AC3E}">
        <p14:creationId xmlns:p14="http://schemas.microsoft.com/office/powerpoint/2010/main" val="2802104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87F1327-AA87-406A-A538-E4E327C4F1EA}"/>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EF9B08E-4A32-48DD-B40F-2179E113BABB}" type="datetimeFigureOut">
              <a:rPr lang="zh-CN" altLang="en-US"/>
              <a:pPr>
                <a:defRPr/>
              </a:pPr>
              <a:t>2022/6/27</a:t>
            </a:fld>
            <a:endParaRPr lang="zh-CN" altLang="en-US"/>
          </a:p>
        </p:txBody>
      </p:sp>
      <p:sp>
        <p:nvSpPr>
          <p:cNvPr id="8" name="页脚占位符 7">
            <a:extLst>
              <a:ext uri="{FF2B5EF4-FFF2-40B4-BE49-F238E27FC236}">
                <a16:creationId xmlns:a16="http://schemas.microsoft.com/office/drawing/2014/main" id="{FBBD1042-7C4F-44EF-AD72-AC16E8111107}"/>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256911F4-2C36-4834-B013-33079BDBE072}"/>
              </a:ext>
            </a:extLst>
          </p:cNvPr>
          <p:cNvSpPr>
            <a:spLocks noGrp="1"/>
          </p:cNvSpPr>
          <p:nvPr>
            <p:ph type="sldNum" sz="quarter" idx="12"/>
          </p:nvPr>
        </p:nvSpPr>
        <p:spPr/>
        <p:txBody>
          <a:bodyPr/>
          <a:lstStyle>
            <a:lvl1pPr>
              <a:defRPr/>
            </a:lvl1pPr>
          </a:lstStyle>
          <a:p>
            <a:pPr>
              <a:defRPr/>
            </a:pPr>
            <a:fld id="{A7394E80-504C-4D50-B6C5-4E012BFA00FF}" type="slidenum">
              <a:rPr lang="zh-CN" altLang="en-US"/>
              <a:pPr>
                <a:defRPr/>
              </a:pPr>
              <a:t>‹#›</a:t>
            </a:fld>
            <a:endParaRPr lang="zh-CN" altLang="en-US"/>
          </a:p>
        </p:txBody>
      </p:sp>
    </p:spTree>
    <p:extLst>
      <p:ext uri="{BB962C8B-B14F-4D97-AF65-F5344CB8AC3E}">
        <p14:creationId xmlns:p14="http://schemas.microsoft.com/office/powerpoint/2010/main" val="278993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B47215-6F5F-4182-B15C-64605906A51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4009DCF-4E59-42FD-BAE8-B2764E43182D}" type="datetimeFigureOut">
              <a:rPr lang="zh-CN" altLang="en-US"/>
              <a:pPr>
                <a:defRPr/>
              </a:pPr>
              <a:t>2022/6/27</a:t>
            </a:fld>
            <a:endParaRPr lang="zh-CN" altLang="en-US"/>
          </a:p>
        </p:txBody>
      </p:sp>
      <p:sp>
        <p:nvSpPr>
          <p:cNvPr id="4" name="页脚占位符 3">
            <a:extLst>
              <a:ext uri="{FF2B5EF4-FFF2-40B4-BE49-F238E27FC236}">
                <a16:creationId xmlns:a16="http://schemas.microsoft.com/office/drawing/2014/main" id="{59F2FDCD-DA25-46C2-BD2F-CCF55247F6C5}"/>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E5461DE8-F701-4428-BE95-52C2B41D47D2}"/>
              </a:ext>
            </a:extLst>
          </p:cNvPr>
          <p:cNvSpPr>
            <a:spLocks noGrp="1"/>
          </p:cNvSpPr>
          <p:nvPr>
            <p:ph type="sldNum" sz="quarter" idx="12"/>
          </p:nvPr>
        </p:nvSpPr>
        <p:spPr/>
        <p:txBody>
          <a:bodyPr/>
          <a:lstStyle>
            <a:lvl1pPr>
              <a:defRPr/>
            </a:lvl1pPr>
          </a:lstStyle>
          <a:p>
            <a:pPr>
              <a:defRPr/>
            </a:pPr>
            <a:fld id="{7ABECC03-2EE1-4DAA-97ED-E6A659F2BBA5}" type="slidenum">
              <a:rPr lang="zh-CN" altLang="en-US"/>
              <a:pPr>
                <a:defRPr/>
              </a:pPr>
              <a:t>‹#›</a:t>
            </a:fld>
            <a:endParaRPr lang="zh-CN" altLang="en-US"/>
          </a:p>
        </p:txBody>
      </p:sp>
    </p:spTree>
    <p:extLst>
      <p:ext uri="{BB962C8B-B14F-4D97-AF65-F5344CB8AC3E}">
        <p14:creationId xmlns:p14="http://schemas.microsoft.com/office/powerpoint/2010/main" val="148767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611846F-B824-49AA-94D5-926A067C6B9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C5A185E-BD75-479F-8971-7393520B1CE5}" type="datetimeFigureOut">
              <a:rPr lang="zh-CN" altLang="en-US"/>
              <a:pPr>
                <a:defRPr/>
              </a:pPr>
              <a:t>2022/6/27</a:t>
            </a:fld>
            <a:endParaRPr lang="zh-CN" altLang="en-US"/>
          </a:p>
        </p:txBody>
      </p:sp>
      <p:sp>
        <p:nvSpPr>
          <p:cNvPr id="3" name="页脚占位符 2">
            <a:extLst>
              <a:ext uri="{FF2B5EF4-FFF2-40B4-BE49-F238E27FC236}">
                <a16:creationId xmlns:a16="http://schemas.microsoft.com/office/drawing/2014/main" id="{0B8BCF93-0134-4880-AE27-51A0E84F8E3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C69BA208-6540-4B8B-B39F-96ECAB0A4AC7}"/>
              </a:ext>
            </a:extLst>
          </p:cNvPr>
          <p:cNvSpPr>
            <a:spLocks noGrp="1"/>
          </p:cNvSpPr>
          <p:nvPr>
            <p:ph type="sldNum" sz="quarter" idx="12"/>
          </p:nvPr>
        </p:nvSpPr>
        <p:spPr/>
        <p:txBody>
          <a:bodyPr/>
          <a:lstStyle>
            <a:lvl1pPr>
              <a:defRPr/>
            </a:lvl1pPr>
          </a:lstStyle>
          <a:p>
            <a:pPr>
              <a:defRPr/>
            </a:pPr>
            <a:fld id="{0D4E9563-35C5-4E5C-B405-558FB1412524}" type="slidenum">
              <a:rPr lang="zh-CN" altLang="en-US"/>
              <a:pPr>
                <a:defRPr/>
              </a:pPr>
              <a:t>‹#›</a:t>
            </a:fld>
            <a:endParaRPr lang="zh-CN" altLang="en-US"/>
          </a:p>
        </p:txBody>
      </p:sp>
    </p:spTree>
    <p:extLst>
      <p:ext uri="{BB962C8B-B14F-4D97-AF65-F5344CB8AC3E}">
        <p14:creationId xmlns:p14="http://schemas.microsoft.com/office/powerpoint/2010/main" val="177890699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34F70DD-D78C-4952-81FE-8CBC4DC0848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EDFC2E-DDE7-432A-9B0D-CF6E61DD955D}" type="datetimeFigureOut">
              <a:rPr lang="zh-CN" altLang="en-US"/>
              <a:pPr>
                <a:defRPr/>
              </a:pPr>
              <a:t>2022/6/27</a:t>
            </a:fld>
            <a:endParaRPr lang="zh-CN" altLang="en-US"/>
          </a:p>
        </p:txBody>
      </p:sp>
      <p:sp>
        <p:nvSpPr>
          <p:cNvPr id="6" name="页脚占位符 5">
            <a:extLst>
              <a:ext uri="{FF2B5EF4-FFF2-40B4-BE49-F238E27FC236}">
                <a16:creationId xmlns:a16="http://schemas.microsoft.com/office/drawing/2014/main" id="{2CDF2390-D7A8-432D-AE87-FDF533BF3D9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8006B906-A171-4D8D-BDFE-33DFC9D812A6}"/>
              </a:ext>
            </a:extLst>
          </p:cNvPr>
          <p:cNvSpPr>
            <a:spLocks noGrp="1"/>
          </p:cNvSpPr>
          <p:nvPr>
            <p:ph type="sldNum" sz="quarter" idx="12"/>
          </p:nvPr>
        </p:nvSpPr>
        <p:spPr/>
        <p:txBody>
          <a:bodyPr/>
          <a:lstStyle>
            <a:lvl1pPr>
              <a:defRPr/>
            </a:lvl1pPr>
          </a:lstStyle>
          <a:p>
            <a:pPr>
              <a:defRPr/>
            </a:pPr>
            <a:fld id="{3F1435B6-ECB0-4840-8CCB-4BB63C3622A3}" type="slidenum">
              <a:rPr lang="zh-CN" altLang="en-US"/>
              <a:pPr>
                <a:defRPr/>
              </a:pPr>
              <a:t>‹#›</a:t>
            </a:fld>
            <a:endParaRPr lang="zh-CN" altLang="en-US"/>
          </a:p>
        </p:txBody>
      </p:sp>
    </p:spTree>
    <p:extLst>
      <p:ext uri="{BB962C8B-B14F-4D97-AF65-F5344CB8AC3E}">
        <p14:creationId xmlns:p14="http://schemas.microsoft.com/office/powerpoint/2010/main" val="58251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D1F48BC-93BA-4A7B-96E5-391B8DF0EB2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8A13809-B372-42B0-BDB8-9EA782C2BC9F}" type="datetimeFigureOut">
              <a:rPr lang="zh-CN" altLang="en-US"/>
              <a:pPr>
                <a:defRPr/>
              </a:pPr>
              <a:t>2022/6/27</a:t>
            </a:fld>
            <a:endParaRPr lang="zh-CN" altLang="en-US"/>
          </a:p>
        </p:txBody>
      </p:sp>
      <p:sp>
        <p:nvSpPr>
          <p:cNvPr id="6" name="页脚占位符 5">
            <a:extLst>
              <a:ext uri="{FF2B5EF4-FFF2-40B4-BE49-F238E27FC236}">
                <a16:creationId xmlns:a16="http://schemas.microsoft.com/office/drawing/2014/main" id="{651A6FAA-7FF4-4D47-A557-356FACE2B79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FF7CAFDB-C598-4608-86ED-8B3139870595}"/>
              </a:ext>
            </a:extLst>
          </p:cNvPr>
          <p:cNvSpPr>
            <a:spLocks noGrp="1"/>
          </p:cNvSpPr>
          <p:nvPr>
            <p:ph type="sldNum" sz="quarter" idx="12"/>
          </p:nvPr>
        </p:nvSpPr>
        <p:spPr/>
        <p:txBody>
          <a:bodyPr/>
          <a:lstStyle>
            <a:lvl1pPr>
              <a:defRPr/>
            </a:lvl1pPr>
          </a:lstStyle>
          <a:p>
            <a:pPr>
              <a:defRPr/>
            </a:pPr>
            <a:fld id="{71AD7118-5465-4454-8221-4A8D145DD3A8}" type="slidenum">
              <a:rPr lang="zh-CN" altLang="en-US"/>
              <a:pPr>
                <a:defRPr/>
              </a:pPr>
              <a:t>‹#›</a:t>
            </a:fld>
            <a:endParaRPr lang="zh-CN" altLang="en-US"/>
          </a:p>
        </p:txBody>
      </p:sp>
    </p:spTree>
    <p:extLst>
      <p:ext uri="{BB962C8B-B14F-4D97-AF65-F5344CB8AC3E}">
        <p14:creationId xmlns:p14="http://schemas.microsoft.com/office/powerpoint/2010/main" val="3035993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849B066-628D-49EB-A39B-C0F987D6B60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B723155-6592-4545-9F66-72E8487FEEC5}" type="datetimeFigureOut">
              <a:rPr lang="zh-CN" altLang="en-US"/>
              <a:pPr>
                <a:defRPr/>
              </a:pPr>
              <a:t>2022/6/27</a:t>
            </a:fld>
            <a:endParaRPr lang="zh-CN" altLang="en-US"/>
          </a:p>
        </p:txBody>
      </p:sp>
      <p:sp>
        <p:nvSpPr>
          <p:cNvPr id="5" name="页脚占位符 4">
            <a:extLst>
              <a:ext uri="{FF2B5EF4-FFF2-40B4-BE49-F238E27FC236}">
                <a16:creationId xmlns:a16="http://schemas.microsoft.com/office/drawing/2014/main" id="{3775F113-0862-4282-99B0-4A8A4C0CD5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C2079999-0B55-4B02-A1A6-CB8E35C73A15}"/>
              </a:ext>
            </a:extLst>
          </p:cNvPr>
          <p:cNvSpPr>
            <a:spLocks noGrp="1"/>
          </p:cNvSpPr>
          <p:nvPr>
            <p:ph type="sldNum" sz="quarter" idx="12"/>
          </p:nvPr>
        </p:nvSpPr>
        <p:spPr/>
        <p:txBody>
          <a:bodyPr/>
          <a:lstStyle>
            <a:lvl1pPr>
              <a:defRPr/>
            </a:lvl1pPr>
          </a:lstStyle>
          <a:p>
            <a:pPr>
              <a:defRPr/>
            </a:pPr>
            <a:fld id="{BAC8787E-BA00-42E4-B250-18425503DF2B}" type="slidenum">
              <a:rPr lang="zh-CN" altLang="en-US"/>
              <a:pPr>
                <a:defRPr/>
              </a:pPr>
              <a:t>‹#›</a:t>
            </a:fld>
            <a:endParaRPr lang="zh-CN" altLang="en-US"/>
          </a:p>
        </p:txBody>
      </p:sp>
    </p:spTree>
    <p:extLst>
      <p:ext uri="{BB962C8B-B14F-4D97-AF65-F5344CB8AC3E}">
        <p14:creationId xmlns:p14="http://schemas.microsoft.com/office/powerpoint/2010/main" val="1797192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581F6C-E9A2-495C-8EF9-43FBBD725C6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E0C9563-2C23-44EC-900E-BAD2992CA948}" type="datetimeFigureOut">
              <a:rPr lang="zh-CN" altLang="en-US"/>
              <a:pPr>
                <a:defRPr/>
              </a:pPr>
              <a:t>2022/6/27</a:t>
            </a:fld>
            <a:endParaRPr lang="zh-CN" altLang="en-US"/>
          </a:p>
        </p:txBody>
      </p:sp>
      <p:sp>
        <p:nvSpPr>
          <p:cNvPr id="5" name="页脚占位符 4">
            <a:extLst>
              <a:ext uri="{FF2B5EF4-FFF2-40B4-BE49-F238E27FC236}">
                <a16:creationId xmlns:a16="http://schemas.microsoft.com/office/drawing/2014/main" id="{D6E53DF5-EE6A-41F4-BA7B-A99115B1CA8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6DBB328-B9FF-4A80-8092-1E25D7CDD321}"/>
              </a:ext>
            </a:extLst>
          </p:cNvPr>
          <p:cNvSpPr>
            <a:spLocks noGrp="1"/>
          </p:cNvSpPr>
          <p:nvPr>
            <p:ph type="sldNum" sz="quarter" idx="12"/>
          </p:nvPr>
        </p:nvSpPr>
        <p:spPr/>
        <p:txBody>
          <a:bodyPr/>
          <a:lstStyle>
            <a:lvl1pPr>
              <a:defRPr/>
            </a:lvl1pPr>
          </a:lstStyle>
          <a:p>
            <a:pPr>
              <a:defRPr/>
            </a:pPr>
            <a:fld id="{E0753AF9-8602-457F-B40B-91C12701EBCB}" type="slidenum">
              <a:rPr lang="zh-CN" altLang="en-US"/>
              <a:pPr>
                <a:defRPr/>
              </a:pPr>
              <a:t>‹#›</a:t>
            </a:fld>
            <a:endParaRPr lang="zh-CN" altLang="en-US"/>
          </a:p>
        </p:txBody>
      </p:sp>
    </p:spTree>
    <p:extLst>
      <p:ext uri="{BB962C8B-B14F-4D97-AF65-F5344CB8AC3E}">
        <p14:creationId xmlns:p14="http://schemas.microsoft.com/office/powerpoint/2010/main" val="3754913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B694A392-EB34-46F0-BA7D-32F5869563C5}"/>
              </a:ext>
            </a:extLst>
          </p:cNvPr>
          <p:cNvSpPr>
            <a:spLocks noGrp="1"/>
          </p:cNvSpPr>
          <p:nvPr>
            <p:ph type="sldNum" sz="quarter" idx="4"/>
          </p:nvPr>
        </p:nvSpPr>
        <p:spPr>
          <a:xfrm>
            <a:off x="11614151" y="6343653"/>
            <a:ext cx="415925" cy="355600"/>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3383FDA0-302B-4BB6-98B7-55B2FEB88C9E}" type="slidenum">
              <a:rPr lang="zh-CN" altLang="en-US"/>
              <a:pPr>
                <a:defRPr/>
              </a:pPr>
              <a:t>‹#›</a:t>
            </a:fld>
            <a:endParaRPr lang="zh-CN" altLang="en-US"/>
          </a:p>
        </p:txBody>
      </p:sp>
      <p:pic>
        <p:nvPicPr>
          <p:cNvPr id="1027" name="图片 6">
            <a:extLst>
              <a:ext uri="{FF2B5EF4-FFF2-40B4-BE49-F238E27FC236}">
                <a16:creationId xmlns:a16="http://schemas.microsoft.com/office/drawing/2014/main" id="{F651CFAA-0663-4B7D-867D-1C062E2C88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 name="组合 9">
            <a:extLst>
              <a:ext uri="{FF2B5EF4-FFF2-40B4-BE49-F238E27FC236}">
                <a16:creationId xmlns:a16="http://schemas.microsoft.com/office/drawing/2014/main" id="{8078909E-FABD-4BDA-A844-052CE288400C}"/>
              </a:ext>
            </a:extLst>
          </p:cNvPr>
          <p:cNvGrpSpPr>
            <a:grpSpLocks/>
          </p:cNvGrpSpPr>
          <p:nvPr userDrawn="1"/>
        </p:nvGrpSpPr>
        <p:grpSpPr bwMode="auto">
          <a:xfrm>
            <a:off x="334963" y="6510867"/>
            <a:ext cx="11279188" cy="55036"/>
            <a:chOff x="334963" y="5709920"/>
            <a:chExt cx="11100977" cy="85655"/>
          </a:xfrm>
        </p:grpSpPr>
        <p:sp>
          <p:nvSpPr>
            <p:cNvPr id="9" name="矩形 8">
              <a:extLst>
                <a:ext uri="{FF2B5EF4-FFF2-40B4-BE49-F238E27FC236}">
                  <a16:creationId xmlns:a16="http://schemas.microsoft.com/office/drawing/2014/main" id="{21F2B4AF-ECAB-4372-9551-EDE87788A7B4}"/>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a:extLst>
                <a:ext uri="{FF2B5EF4-FFF2-40B4-BE49-F238E27FC236}">
                  <a16:creationId xmlns:a16="http://schemas.microsoft.com/office/drawing/2014/main" id="{96C3958A-DECA-49E3-A915-18425962F4DD}"/>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9" name="文本框 11">
            <a:extLst>
              <a:ext uri="{FF2B5EF4-FFF2-40B4-BE49-F238E27FC236}">
                <a16:creationId xmlns:a16="http://schemas.microsoft.com/office/drawing/2014/main" id="{DE73B01E-AF60-40A5-A1B8-770F1FEE81B7}"/>
              </a:ext>
            </a:extLst>
          </p:cNvPr>
          <p:cNvSpPr txBox="1">
            <a:spLocks noChangeArrowheads="1"/>
          </p:cNvSpPr>
          <p:nvPr userDrawn="1"/>
        </p:nvSpPr>
        <p:spPr bwMode="auto">
          <a:xfrm>
            <a:off x="244475" y="6255814"/>
            <a:ext cx="27318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1000" dirty="0">
                <a:solidFill>
                  <a:srgbClr val="A6A6A6"/>
                </a:solidFill>
                <a:latin typeface="微软雅黑" panose="020B0503020204020204" pitchFamily="34" charset="-122"/>
                <a:ea typeface="微软雅黑" panose="020B0503020204020204" pitchFamily="34" charset="-122"/>
              </a:rPr>
              <a:t>河钢股份有限公司</a:t>
            </a:r>
            <a:r>
              <a:rPr lang="en-US" altLang="zh-CN" sz="1000" dirty="0">
                <a:solidFill>
                  <a:srgbClr val="A6A6A6"/>
                </a:solidFill>
                <a:latin typeface="微软雅黑" panose="020B0503020204020204" pitchFamily="34" charset="-122"/>
                <a:ea typeface="微软雅黑" panose="020B0503020204020204" pitchFamily="34" charset="-122"/>
              </a:rPr>
              <a:t>/</a:t>
            </a:r>
            <a:r>
              <a:rPr lang="en-US" altLang="zh-CN" sz="1000" dirty="0" err="1">
                <a:solidFill>
                  <a:srgbClr val="A6A6A6"/>
                </a:solidFill>
                <a:latin typeface="微软雅黑" panose="020B0503020204020204" pitchFamily="34" charset="-122"/>
                <a:ea typeface="微软雅黑" panose="020B0503020204020204" pitchFamily="34" charset="-122"/>
              </a:rPr>
              <a:t>HBISCOMPANYLIMITED</a:t>
            </a:r>
            <a:endParaRPr lang="zh-CN" altLang="en-US" sz="1000" dirty="0">
              <a:solidFill>
                <a:srgbClr val="A6A6A6"/>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iming>
    <p:tnLst>
      <p:par>
        <p:cTn id="1" dur="indefinite" restart="never" nodeType="tmRoot"/>
      </p:par>
    </p:tnLst>
  </p:timing>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hart" Target="../charts/char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7487AFB-FB7B-437F-A4DE-7954728287AE}"/>
              </a:ext>
            </a:extLst>
          </p:cNvPr>
          <p:cNvSpPr/>
          <p:nvPr/>
        </p:nvSpPr>
        <p:spPr>
          <a:xfrm>
            <a:off x="0" y="-33252"/>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07414A8C-ACAC-4BF3-A27A-716597C01227}"/>
              </a:ext>
            </a:extLst>
          </p:cNvPr>
          <p:cNvSpPr/>
          <p:nvPr/>
        </p:nvSpPr>
        <p:spPr>
          <a:xfrm>
            <a:off x="0" y="5038045"/>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0852475B-CCA8-454E-A0E3-E06F3D80EEEC}"/>
              </a:ext>
            </a:extLst>
          </p:cNvPr>
          <p:cNvSpPr/>
          <p:nvPr/>
        </p:nvSpPr>
        <p:spPr>
          <a:xfrm>
            <a:off x="0" y="54371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标题 1">
            <a:extLst>
              <a:ext uri="{FF2B5EF4-FFF2-40B4-BE49-F238E27FC236}">
                <a16:creationId xmlns:a16="http://schemas.microsoft.com/office/drawing/2014/main" id="{974A7E32-15F9-4F6F-89C5-57C0E6BDD16B}"/>
              </a:ext>
            </a:extLst>
          </p:cNvPr>
          <p:cNvSpPr>
            <a:spLocks noGrp="1"/>
          </p:cNvSpPr>
          <p:nvPr>
            <p:ph type="ctrTitle"/>
          </p:nvPr>
        </p:nvSpPr>
        <p:spPr>
          <a:xfrm>
            <a:off x="334962" y="1748790"/>
            <a:ext cx="11522075" cy="1027113"/>
          </a:xfrm>
        </p:spPr>
        <p:txBody>
          <a:bodyPr>
            <a:normAutofit fontScale="90000"/>
          </a:bodyPr>
          <a:lstStyle/>
          <a:p>
            <a:pPr fontAlgn="auto">
              <a:lnSpc>
                <a:spcPct val="150000"/>
              </a:lnSpc>
              <a:spcAft>
                <a:spcPts val="0"/>
              </a:spcAft>
              <a:defRPr/>
            </a:pPr>
            <a:r>
              <a:rPr lang="zh-CN" altLang="en-US" spc="600" dirty="0">
                <a:solidFill>
                  <a:schemeClr val="bg1"/>
                </a:solidFill>
                <a:latin typeface="微软雅黑" panose="020B0503020204020204" pitchFamily="34" charset="-122"/>
                <a:ea typeface="微软雅黑" panose="020B0503020204020204" pitchFamily="34" charset="-122"/>
              </a:rPr>
              <a:t>宏观经济和行业市场简析</a:t>
            </a:r>
          </a:p>
        </p:txBody>
      </p:sp>
      <p:sp>
        <p:nvSpPr>
          <p:cNvPr id="13318" name="Text Box 6">
            <a:extLst>
              <a:ext uri="{FF2B5EF4-FFF2-40B4-BE49-F238E27FC236}">
                <a16:creationId xmlns:a16="http://schemas.microsoft.com/office/drawing/2014/main" id="{EC801413-2549-4AB9-AEF4-BDC0DD5773B9}"/>
              </a:ext>
            </a:extLst>
          </p:cNvPr>
          <p:cNvSpPr txBox="1">
            <a:spLocks noChangeArrowheads="1"/>
          </p:cNvSpPr>
          <p:nvPr/>
        </p:nvSpPr>
        <p:spPr bwMode="auto">
          <a:xfrm>
            <a:off x="4354513" y="4356100"/>
            <a:ext cx="3482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采购总公司</a:t>
            </a:r>
            <a:endParaRPr lang="zh-CN" altLang="zh-CN">
              <a:solidFill>
                <a:schemeClr val="bg1"/>
              </a:solidFill>
              <a:latin typeface="微软雅黑" panose="020B0503020204020204" pitchFamily="34" charset="-122"/>
              <a:ea typeface="微软雅黑" panose="020B0503020204020204" pitchFamily="34" charset="-122"/>
            </a:endParaRPr>
          </a:p>
        </p:txBody>
      </p:sp>
      <p:sp>
        <p:nvSpPr>
          <p:cNvPr id="13319" name="Text Box 7">
            <a:extLst>
              <a:ext uri="{FF2B5EF4-FFF2-40B4-BE49-F238E27FC236}">
                <a16:creationId xmlns:a16="http://schemas.microsoft.com/office/drawing/2014/main" id="{ED997F08-3521-410E-9580-A68CBD83ECE0}"/>
              </a:ext>
            </a:extLst>
          </p:cNvPr>
          <p:cNvSpPr txBox="1">
            <a:spLocks noChangeArrowheads="1"/>
          </p:cNvSpPr>
          <p:nvPr/>
        </p:nvSpPr>
        <p:spPr bwMode="auto">
          <a:xfrm>
            <a:off x="4819650" y="4730750"/>
            <a:ext cx="2568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dirty="0" smtClean="0">
                <a:solidFill>
                  <a:schemeClr val="bg1"/>
                </a:solidFill>
                <a:latin typeface="微软雅黑" panose="020B0503020204020204" pitchFamily="34" charset="-122"/>
                <a:ea typeface="微软雅黑" panose="020B0503020204020204" pitchFamily="34" charset="-122"/>
              </a:rPr>
              <a:t>2022</a:t>
            </a:r>
            <a:r>
              <a:rPr lang="zh-CN" altLang="zh-CN" sz="1200" dirty="0" smtClean="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6</a:t>
            </a:r>
            <a:r>
              <a:rPr lang="zh-CN" altLang="zh-CN" sz="1200" dirty="0" smtClean="0">
                <a:solidFill>
                  <a:schemeClr val="bg1"/>
                </a:solidFill>
                <a:latin typeface="微软雅黑" panose="020B0503020204020204" pitchFamily="34" charset="-122"/>
                <a:ea typeface="微软雅黑" panose="020B0503020204020204" pitchFamily="34" charset="-122"/>
              </a:rPr>
              <a:t>月</a:t>
            </a:r>
            <a:endParaRPr lang="zh-CN" altLang="zh-CN" sz="12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338032" y="5437188"/>
            <a:ext cx="3531809" cy="817562"/>
            <a:chOff x="4819650" y="5437188"/>
            <a:chExt cx="3531809" cy="817562"/>
          </a:xfrm>
        </p:grpSpPr>
        <p:pic>
          <p:nvPicPr>
            <p:cNvPr id="13320"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5691385" y="5550731"/>
              <a:ext cx="2660074" cy="630942"/>
            </a:xfrm>
            <a:prstGeom prst="rect">
              <a:avLst/>
            </a:prstGeom>
            <a:solidFill>
              <a:schemeClr val="bg1"/>
            </a:solidFill>
          </p:spPr>
          <p:txBody>
            <a:bodyPr wrap="square" rtlCol="0">
              <a:spAutoFit/>
            </a:bodyPr>
            <a:lstStyle/>
            <a:p>
              <a:r>
                <a:rPr lang="zh-CN" altLang="en-US" sz="2350" b="1" dirty="0">
                  <a:solidFill>
                    <a:schemeClr val="tx1">
                      <a:lumMod val="50000"/>
                      <a:lumOff val="50000"/>
                    </a:schemeClr>
                  </a:solidFill>
                  <a:latin typeface="微软雅黑" panose="020B0503020204020204" pitchFamily="34" charset="-122"/>
                  <a:ea typeface="微软雅黑" panose="020B0503020204020204" pitchFamily="34" charset="-122"/>
                </a:rPr>
                <a:t>河钢股份有限公司</a:t>
              </a:r>
              <a:endParaRPr lang="en-US" altLang="zh-CN" sz="235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HBIS</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COMPANY</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ＬＩＭＩＴＥＤ</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a:graphicFrameLocks/>
          </p:cNvGraphicFramePr>
          <p:nvPr>
            <p:extLst>
              <p:ext uri="{D42A27DB-BD31-4B8C-83A1-F6EECF244321}">
                <p14:modId xmlns:p14="http://schemas.microsoft.com/office/powerpoint/2010/main" val="1599646075"/>
              </p:ext>
            </p:extLst>
          </p:nvPr>
        </p:nvGraphicFramePr>
        <p:xfrm>
          <a:off x="265113" y="765175"/>
          <a:ext cx="11591925" cy="53641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表格 8"/>
          <p:cNvGraphicFramePr>
            <a:graphicFrameLocks noGrp="1"/>
          </p:cNvGraphicFramePr>
          <p:nvPr>
            <p:extLst>
              <p:ext uri="{D42A27DB-BD31-4B8C-83A1-F6EECF244321}">
                <p14:modId xmlns:p14="http://schemas.microsoft.com/office/powerpoint/2010/main" val="132053892"/>
              </p:ext>
            </p:extLst>
          </p:nvPr>
        </p:nvGraphicFramePr>
        <p:xfrm>
          <a:off x="752031" y="4666005"/>
          <a:ext cx="10955709" cy="1136588"/>
        </p:xfrm>
        <a:graphic>
          <a:graphicData uri="http://schemas.openxmlformats.org/drawingml/2006/table">
            <a:tbl>
              <a:tblPr/>
              <a:tblGrid>
                <a:gridCol w="1263427">
                  <a:extLst>
                    <a:ext uri="{9D8B030D-6E8A-4147-A177-3AD203B41FA5}">
                      <a16:colId xmlns:a16="http://schemas.microsoft.com/office/drawing/2014/main" val="1224197761"/>
                    </a:ext>
                  </a:extLst>
                </a:gridCol>
                <a:gridCol w="1137083">
                  <a:extLst>
                    <a:ext uri="{9D8B030D-6E8A-4147-A177-3AD203B41FA5}">
                      <a16:colId xmlns:a16="http://schemas.microsoft.com/office/drawing/2014/main" val="4243188366"/>
                    </a:ext>
                  </a:extLst>
                </a:gridCol>
                <a:gridCol w="1137083">
                  <a:extLst>
                    <a:ext uri="{9D8B030D-6E8A-4147-A177-3AD203B41FA5}">
                      <a16:colId xmlns:a16="http://schemas.microsoft.com/office/drawing/2014/main" val="3563040531"/>
                    </a:ext>
                  </a:extLst>
                </a:gridCol>
                <a:gridCol w="1028790">
                  <a:extLst>
                    <a:ext uri="{9D8B030D-6E8A-4147-A177-3AD203B41FA5}">
                      <a16:colId xmlns:a16="http://schemas.microsoft.com/office/drawing/2014/main" val="582311532"/>
                    </a:ext>
                  </a:extLst>
                </a:gridCol>
                <a:gridCol w="1137083">
                  <a:extLst>
                    <a:ext uri="{9D8B030D-6E8A-4147-A177-3AD203B41FA5}">
                      <a16:colId xmlns:a16="http://schemas.microsoft.com/office/drawing/2014/main" val="746134022"/>
                    </a:ext>
                  </a:extLst>
                </a:gridCol>
                <a:gridCol w="1137083">
                  <a:extLst>
                    <a:ext uri="{9D8B030D-6E8A-4147-A177-3AD203B41FA5}">
                      <a16:colId xmlns:a16="http://schemas.microsoft.com/office/drawing/2014/main" val="3960050264"/>
                    </a:ext>
                  </a:extLst>
                </a:gridCol>
                <a:gridCol w="1028790">
                  <a:extLst>
                    <a:ext uri="{9D8B030D-6E8A-4147-A177-3AD203B41FA5}">
                      <a16:colId xmlns:a16="http://schemas.microsoft.com/office/drawing/2014/main" val="1825027691"/>
                    </a:ext>
                  </a:extLst>
                </a:gridCol>
                <a:gridCol w="1028790">
                  <a:extLst>
                    <a:ext uri="{9D8B030D-6E8A-4147-A177-3AD203B41FA5}">
                      <a16:colId xmlns:a16="http://schemas.microsoft.com/office/drawing/2014/main" val="371989133"/>
                    </a:ext>
                  </a:extLst>
                </a:gridCol>
                <a:gridCol w="1028790">
                  <a:extLst>
                    <a:ext uri="{9D8B030D-6E8A-4147-A177-3AD203B41FA5}">
                      <a16:colId xmlns:a16="http://schemas.microsoft.com/office/drawing/2014/main" val="584920155"/>
                    </a:ext>
                  </a:extLst>
                </a:gridCol>
                <a:gridCol w="1028790">
                  <a:extLst>
                    <a:ext uri="{9D8B030D-6E8A-4147-A177-3AD203B41FA5}">
                      <a16:colId xmlns:a16="http://schemas.microsoft.com/office/drawing/2014/main" val="3919757972"/>
                    </a:ext>
                  </a:extLst>
                </a:gridCol>
              </a:tblGrid>
              <a:tr h="284147">
                <a:tc>
                  <a:txBody>
                    <a:bodyPr/>
                    <a:lstStyle/>
                    <a:p>
                      <a:pPr algn="l" fontAlgn="b"/>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商品指数</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能源</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化工</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有色</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贵金属</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煤焦钢矿</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谷物</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软商品</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农副产品</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30046638"/>
                  </a:ext>
                </a:extLst>
              </a:tr>
              <a:tr h="284147">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2022-05-31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1526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1659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742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2006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1226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823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602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749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861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30408879"/>
                  </a:ext>
                </a:extLst>
              </a:tr>
              <a:tr h="284147">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2022-06-20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1408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1531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713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1858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1224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713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596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703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868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64468836"/>
                  </a:ext>
                </a:extLst>
              </a:tr>
              <a:tr h="284147">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环比</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2D7B2"/>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3D8B2"/>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CEE9D7"/>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7D9B5"/>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FBFD"/>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-13.3%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3BE7B"/>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7F5"/>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-6.1%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B5DFC2"/>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0.9%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696B"/>
                    </a:solidFill>
                  </a:tcPr>
                </a:tc>
                <a:extLst>
                  <a:ext uri="{0D108BD9-81ED-4DB2-BD59-A6C34878D82A}">
                    <a16:rowId xmlns:a16="http://schemas.microsoft.com/office/drawing/2014/main" val="3248312444"/>
                  </a:ext>
                </a:extLst>
              </a:tr>
            </a:tbl>
          </a:graphicData>
        </a:graphic>
      </p:graphicFrame>
      <p:sp>
        <p:nvSpPr>
          <p:cNvPr id="11"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大宗商品价格普跌</a:t>
            </a:r>
            <a:endParaRPr lang="zh-CN" altLang="en-US" sz="2400" dirty="0">
              <a:solidFill>
                <a:srgbClr val="0075C2"/>
              </a:solidFill>
              <a:latin typeface="微软雅黑" panose="020B0503020204020204" pitchFamily="34" charset="-122"/>
              <a:ea typeface="微软雅黑" panose="020B0503020204020204" pitchFamily="34" charset="-122"/>
            </a:endParaRPr>
          </a:p>
        </p:txBody>
      </p:sp>
      <p:cxnSp>
        <p:nvCxnSpPr>
          <p:cNvPr id="12"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46647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840689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表 8"/>
          <p:cNvGraphicFramePr>
            <a:graphicFrameLocks/>
          </p:cNvGraphicFramePr>
          <p:nvPr>
            <p:extLst>
              <p:ext uri="{D42A27DB-BD31-4B8C-83A1-F6EECF244321}">
                <p14:modId xmlns:p14="http://schemas.microsoft.com/office/powerpoint/2010/main" val="680356050"/>
              </p:ext>
            </p:extLst>
          </p:nvPr>
        </p:nvGraphicFramePr>
        <p:xfrm>
          <a:off x="265113" y="765175"/>
          <a:ext cx="11591925" cy="5364163"/>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500654"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钢材价格全面下行</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3475171124"/>
              </p:ext>
            </p:extLst>
          </p:nvPr>
        </p:nvGraphicFramePr>
        <p:xfrm>
          <a:off x="846031" y="3631964"/>
          <a:ext cx="10502783" cy="1700610"/>
        </p:xfrm>
        <a:graphic>
          <a:graphicData uri="http://schemas.openxmlformats.org/drawingml/2006/table">
            <a:tbl>
              <a:tblPr/>
              <a:tblGrid>
                <a:gridCol w="1827445">
                  <a:extLst>
                    <a:ext uri="{9D8B030D-6E8A-4147-A177-3AD203B41FA5}">
                      <a16:colId xmlns:a16="http://schemas.microsoft.com/office/drawing/2014/main" val="2207868593"/>
                    </a:ext>
                  </a:extLst>
                </a:gridCol>
                <a:gridCol w="1405726">
                  <a:extLst>
                    <a:ext uri="{9D8B030D-6E8A-4147-A177-3AD203B41FA5}">
                      <a16:colId xmlns:a16="http://schemas.microsoft.com/office/drawing/2014/main" val="3893316617"/>
                    </a:ext>
                  </a:extLst>
                </a:gridCol>
                <a:gridCol w="1405726">
                  <a:extLst>
                    <a:ext uri="{9D8B030D-6E8A-4147-A177-3AD203B41FA5}">
                      <a16:colId xmlns:a16="http://schemas.microsoft.com/office/drawing/2014/main" val="2077890768"/>
                    </a:ext>
                  </a:extLst>
                </a:gridCol>
                <a:gridCol w="1405726">
                  <a:extLst>
                    <a:ext uri="{9D8B030D-6E8A-4147-A177-3AD203B41FA5}">
                      <a16:colId xmlns:a16="http://schemas.microsoft.com/office/drawing/2014/main" val="1703204714"/>
                    </a:ext>
                  </a:extLst>
                </a:gridCol>
                <a:gridCol w="1526217">
                  <a:extLst>
                    <a:ext uri="{9D8B030D-6E8A-4147-A177-3AD203B41FA5}">
                      <a16:colId xmlns:a16="http://schemas.microsoft.com/office/drawing/2014/main" val="2585926910"/>
                    </a:ext>
                  </a:extLst>
                </a:gridCol>
                <a:gridCol w="1526217">
                  <a:extLst>
                    <a:ext uri="{9D8B030D-6E8A-4147-A177-3AD203B41FA5}">
                      <a16:colId xmlns:a16="http://schemas.microsoft.com/office/drawing/2014/main" val="2337908940"/>
                    </a:ext>
                  </a:extLst>
                </a:gridCol>
                <a:gridCol w="1405726">
                  <a:extLst>
                    <a:ext uri="{9D8B030D-6E8A-4147-A177-3AD203B41FA5}">
                      <a16:colId xmlns:a16="http://schemas.microsoft.com/office/drawing/2014/main" val="3586436980"/>
                    </a:ext>
                  </a:extLst>
                </a:gridCol>
              </a:tblGrid>
              <a:tr h="340122">
                <a:tc>
                  <a:txBody>
                    <a:bodyPr/>
                    <a:lstStyle/>
                    <a:p>
                      <a:pPr algn="ctr" fontAlgn="ctr"/>
                      <a:r>
                        <a:rPr lang="zh-CN" altLang="en-US" sz="1600" b="0" i="0" u="none" strike="noStrike" dirty="0">
                          <a:effectLst/>
                          <a:latin typeface="微软雅黑" panose="020B0503020204020204" pitchFamily="34" charset="-122"/>
                          <a:ea typeface="微软雅黑" panose="020B0503020204020204" pitchFamily="34" charset="-122"/>
                        </a:rPr>
                        <a:t>指标名称</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综合</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螺纹钢</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高线</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热轧板卷</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冷轧板卷</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中板</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extLst>
                  <a:ext uri="{0D108BD9-81ED-4DB2-BD59-A6C34878D82A}">
                    <a16:rowId xmlns:a16="http://schemas.microsoft.com/office/drawing/2014/main" val="2321349970"/>
                  </a:ext>
                </a:extLst>
              </a:tr>
              <a:tr h="340122">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2022/5/31</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5042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4789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5192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5342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4859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5060</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extLst>
                  <a:ext uri="{0D108BD9-81ED-4DB2-BD59-A6C34878D82A}">
                    <a16:rowId xmlns:a16="http://schemas.microsoft.com/office/drawing/2014/main" val="3710522858"/>
                  </a:ext>
                </a:extLst>
              </a:tr>
              <a:tr h="340122">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2022/6/24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4555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4299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4687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4833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4342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4624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extLst>
                  <a:ext uri="{0D108BD9-81ED-4DB2-BD59-A6C34878D82A}">
                    <a16:rowId xmlns:a16="http://schemas.microsoft.com/office/drawing/2014/main" val="3858188473"/>
                  </a:ext>
                </a:extLst>
              </a:tr>
              <a:tr h="340122">
                <a:tc rowSpan="2">
                  <a:txBody>
                    <a:bodyPr/>
                    <a:lstStyle/>
                    <a:p>
                      <a:pPr algn="ctr" fontAlgn="ctr"/>
                      <a:r>
                        <a:rPr lang="zh-CN" altLang="en-US" sz="1600" b="0" i="0" u="none" strike="noStrike" dirty="0">
                          <a:effectLst/>
                          <a:latin typeface="微软雅黑" panose="020B0503020204020204" pitchFamily="34" charset="-122"/>
                          <a:ea typeface="微软雅黑" panose="020B0503020204020204" pitchFamily="34" charset="-122"/>
                        </a:rPr>
                        <a:t>环比</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-487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CF9D"/>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-490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DCE9B"/>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-505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5C589"/>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-509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FC284"/>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-517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-436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1442939769"/>
                  </a:ext>
                </a:extLst>
              </a:tr>
              <a:tr h="340122">
                <a:tc vMerge="1">
                  <a:txBody>
                    <a:bodyPr/>
                    <a:lstStyle/>
                    <a:p>
                      <a:endParaRPr lang="zh-CN" altLang="en-US"/>
                    </a:p>
                  </a:txBody>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-9.7%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A0D5A8"/>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-10.2%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DC88E"/>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-9.7%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CD4A5"/>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-9.5%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A8D8AF"/>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-10.6%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-8.6%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1869405897"/>
                  </a:ext>
                </a:extLst>
              </a:tr>
            </a:tbl>
          </a:graphicData>
        </a:graphic>
      </p:graphicFrame>
    </p:spTree>
    <p:extLst>
      <p:ext uri="{BB962C8B-B14F-4D97-AF65-F5344CB8AC3E}">
        <p14:creationId xmlns:p14="http://schemas.microsoft.com/office/powerpoint/2010/main" val="433532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845594"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原燃料价格全面下行</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3708973870"/>
              </p:ext>
            </p:extLst>
          </p:nvPr>
        </p:nvGraphicFramePr>
        <p:xfrm>
          <a:off x="6677427" y="4309534"/>
          <a:ext cx="4735643" cy="1481665"/>
        </p:xfrm>
        <a:graphic>
          <a:graphicData uri="http://schemas.openxmlformats.org/drawingml/2006/table">
            <a:tbl>
              <a:tblPr/>
              <a:tblGrid>
                <a:gridCol w="882917">
                  <a:extLst>
                    <a:ext uri="{9D8B030D-6E8A-4147-A177-3AD203B41FA5}">
                      <a16:colId xmlns:a16="http://schemas.microsoft.com/office/drawing/2014/main" val="2787110341"/>
                    </a:ext>
                  </a:extLst>
                </a:gridCol>
                <a:gridCol w="642121">
                  <a:extLst>
                    <a:ext uri="{9D8B030D-6E8A-4147-A177-3AD203B41FA5}">
                      <a16:colId xmlns:a16="http://schemas.microsoft.com/office/drawing/2014/main" val="4259705549"/>
                    </a:ext>
                  </a:extLst>
                </a:gridCol>
                <a:gridCol w="642121">
                  <a:extLst>
                    <a:ext uri="{9D8B030D-6E8A-4147-A177-3AD203B41FA5}">
                      <a16:colId xmlns:a16="http://schemas.microsoft.com/office/drawing/2014/main" val="4040399414"/>
                    </a:ext>
                  </a:extLst>
                </a:gridCol>
                <a:gridCol w="642121">
                  <a:extLst>
                    <a:ext uri="{9D8B030D-6E8A-4147-A177-3AD203B41FA5}">
                      <a16:colId xmlns:a16="http://schemas.microsoft.com/office/drawing/2014/main" val="181129163"/>
                    </a:ext>
                  </a:extLst>
                </a:gridCol>
                <a:gridCol w="642121">
                  <a:extLst>
                    <a:ext uri="{9D8B030D-6E8A-4147-A177-3AD203B41FA5}">
                      <a16:colId xmlns:a16="http://schemas.microsoft.com/office/drawing/2014/main" val="2069200985"/>
                    </a:ext>
                  </a:extLst>
                </a:gridCol>
                <a:gridCol w="642121">
                  <a:extLst>
                    <a:ext uri="{9D8B030D-6E8A-4147-A177-3AD203B41FA5}">
                      <a16:colId xmlns:a16="http://schemas.microsoft.com/office/drawing/2014/main" val="1649286285"/>
                    </a:ext>
                  </a:extLst>
                </a:gridCol>
                <a:gridCol w="642121">
                  <a:extLst>
                    <a:ext uri="{9D8B030D-6E8A-4147-A177-3AD203B41FA5}">
                      <a16:colId xmlns:a16="http://schemas.microsoft.com/office/drawing/2014/main" val="843847602"/>
                    </a:ext>
                  </a:extLst>
                </a:gridCol>
              </a:tblGrid>
              <a:tr h="296333">
                <a:tc>
                  <a:txBody>
                    <a:bodyPr/>
                    <a:lstStyle/>
                    <a:p>
                      <a:pPr algn="ctr" rtl="0"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指标名称</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焦炭</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铁矿石</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废钢</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主焦煤</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硅锰</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硅铁</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2134101927"/>
                  </a:ext>
                </a:extLst>
              </a:tr>
              <a:tr h="296333">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2022-04-29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3991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1042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3893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3550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8366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9923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3862806756"/>
                  </a:ext>
                </a:extLst>
              </a:tr>
              <a:tr h="296333">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2022-05-25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3421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1007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3760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3000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8116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8751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1614666739"/>
                  </a:ext>
                </a:extLst>
              </a:tr>
              <a:tr h="296333">
                <a:tc rowSpan="2">
                  <a:txBody>
                    <a:bodyPr/>
                    <a:lstStyle/>
                    <a:p>
                      <a:pPr algn="ctr" rtl="0"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环比</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-570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3DEC0"/>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-35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FCFF"/>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-133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EF6F3"/>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-550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6DFC3"/>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-250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FF0E6"/>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-1173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1780903170"/>
                  </a:ext>
                </a:extLst>
              </a:tr>
              <a:tr h="296333">
                <a:tc vMerge="1">
                  <a:txBody>
                    <a:bodyPr/>
                    <a:lstStyle/>
                    <a:p>
                      <a:endParaRPr lang="zh-CN" altLang="en-US"/>
                    </a:p>
                  </a:txBody>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1C387"/>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7FAFB"/>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6F9FA"/>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FCFF"/>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-12%</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8FD0A1"/>
                    </a:solidFill>
                  </a:tcPr>
                </a:tc>
                <a:extLst>
                  <a:ext uri="{0D108BD9-81ED-4DB2-BD59-A6C34878D82A}">
                    <a16:rowId xmlns:a16="http://schemas.microsoft.com/office/drawing/2014/main" val="4189446391"/>
                  </a:ext>
                </a:extLst>
              </a:tr>
            </a:tbl>
          </a:graphicData>
        </a:graphic>
      </p:graphicFrame>
      <p:graphicFrame>
        <p:nvGraphicFramePr>
          <p:cNvPr id="9" name="图表 8"/>
          <p:cNvGraphicFramePr>
            <a:graphicFrameLocks/>
          </p:cNvGraphicFramePr>
          <p:nvPr>
            <p:extLst>
              <p:ext uri="{D42A27DB-BD31-4B8C-83A1-F6EECF244321}">
                <p14:modId xmlns:p14="http://schemas.microsoft.com/office/powerpoint/2010/main" val="3779569547"/>
              </p:ext>
            </p:extLst>
          </p:nvPr>
        </p:nvGraphicFramePr>
        <p:xfrm>
          <a:off x="266700" y="765175"/>
          <a:ext cx="5830888" cy="53641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图表 11"/>
          <p:cNvGraphicFramePr>
            <a:graphicFrameLocks/>
          </p:cNvGraphicFramePr>
          <p:nvPr>
            <p:extLst>
              <p:ext uri="{D42A27DB-BD31-4B8C-83A1-F6EECF244321}">
                <p14:modId xmlns:p14="http://schemas.microsoft.com/office/powerpoint/2010/main" val="1124134471"/>
              </p:ext>
            </p:extLst>
          </p:nvPr>
        </p:nvGraphicFramePr>
        <p:xfrm>
          <a:off x="6096000" y="765175"/>
          <a:ext cx="5761037" cy="53641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3114553437"/>
              </p:ext>
            </p:extLst>
          </p:nvPr>
        </p:nvGraphicFramePr>
        <p:xfrm>
          <a:off x="6677426" y="4309533"/>
          <a:ext cx="4735644" cy="1481664"/>
        </p:xfrm>
        <a:graphic>
          <a:graphicData uri="http://schemas.openxmlformats.org/drawingml/2006/table">
            <a:tbl>
              <a:tblPr/>
              <a:tblGrid>
                <a:gridCol w="902694">
                  <a:extLst>
                    <a:ext uri="{9D8B030D-6E8A-4147-A177-3AD203B41FA5}">
                      <a16:colId xmlns:a16="http://schemas.microsoft.com/office/drawing/2014/main" val="2984127165"/>
                    </a:ext>
                  </a:extLst>
                </a:gridCol>
                <a:gridCol w="638825">
                  <a:extLst>
                    <a:ext uri="{9D8B030D-6E8A-4147-A177-3AD203B41FA5}">
                      <a16:colId xmlns:a16="http://schemas.microsoft.com/office/drawing/2014/main" val="2542162914"/>
                    </a:ext>
                  </a:extLst>
                </a:gridCol>
                <a:gridCol w="638825">
                  <a:extLst>
                    <a:ext uri="{9D8B030D-6E8A-4147-A177-3AD203B41FA5}">
                      <a16:colId xmlns:a16="http://schemas.microsoft.com/office/drawing/2014/main" val="1933831533"/>
                    </a:ext>
                  </a:extLst>
                </a:gridCol>
                <a:gridCol w="638825">
                  <a:extLst>
                    <a:ext uri="{9D8B030D-6E8A-4147-A177-3AD203B41FA5}">
                      <a16:colId xmlns:a16="http://schemas.microsoft.com/office/drawing/2014/main" val="4236887542"/>
                    </a:ext>
                  </a:extLst>
                </a:gridCol>
                <a:gridCol w="638825">
                  <a:extLst>
                    <a:ext uri="{9D8B030D-6E8A-4147-A177-3AD203B41FA5}">
                      <a16:colId xmlns:a16="http://schemas.microsoft.com/office/drawing/2014/main" val="3068242284"/>
                    </a:ext>
                  </a:extLst>
                </a:gridCol>
                <a:gridCol w="638825">
                  <a:extLst>
                    <a:ext uri="{9D8B030D-6E8A-4147-A177-3AD203B41FA5}">
                      <a16:colId xmlns:a16="http://schemas.microsoft.com/office/drawing/2014/main" val="1179339430"/>
                    </a:ext>
                  </a:extLst>
                </a:gridCol>
                <a:gridCol w="638825">
                  <a:extLst>
                    <a:ext uri="{9D8B030D-6E8A-4147-A177-3AD203B41FA5}">
                      <a16:colId xmlns:a16="http://schemas.microsoft.com/office/drawing/2014/main" val="310370187"/>
                    </a:ext>
                  </a:extLst>
                </a:gridCol>
              </a:tblGrid>
              <a:tr h="246944">
                <a:tc>
                  <a:txBody>
                    <a:bodyPr/>
                    <a:lstStyle/>
                    <a:p>
                      <a:pPr algn="ctr"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指标名称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焦炭</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铁矿石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废钢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smtClean="0">
                          <a:solidFill>
                            <a:srgbClr val="000000"/>
                          </a:solidFill>
                          <a:effectLst/>
                          <a:latin typeface="微软雅黑" panose="020B0503020204020204" pitchFamily="34" charset="-122"/>
                          <a:ea typeface="微软雅黑" panose="020B0503020204020204" pitchFamily="34" charset="-122"/>
                        </a:rPr>
                        <a:t>主焦煤</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硅锰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硅铁</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1628494"/>
                  </a:ext>
                </a:extLst>
              </a:tr>
              <a:tr h="246944">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2021-06-21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2739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1521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3719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7329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8100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1581574"/>
                  </a:ext>
                </a:extLst>
              </a:tr>
              <a:tr h="246944">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2022-05-31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3251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1032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3755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3140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8166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8800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9362269"/>
                  </a:ext>
                </a:extLst>
              </a:tr>
              <a:tr h="246944">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2022-06-24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3236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867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3351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2900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7936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8489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9548447"/>
                  </a:ext>
                </a:extLst>
              </a:tr>
              <a:tr h="246944">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环比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FBFD"/>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3E4CE"/>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CDE"/>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F0E7"/>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7F6"/>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6F4"/>
                    </a:solidFill>
                  </a:tcPr>
                </a:tc>
                <a:extLst>
                  <a:ext uri="{0D108BD9-81ED-4DB2-BD59-A6C34878D82A}">
                    <a16:rowId xmlns:a16="http://schemas.microsoft.com/office/drawing/2014/main" val="118696571"/>
                  </a:ext>
                </a:extLst>
              </a:tr>
              <a:tr h="246944">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同比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EE1"/>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DE0"/>
                    </a:solidFill>
                  </a:tcPr>
                </a:tc>
                <a:tc>
                  <a:txBody>
                    <a:bodyPr/>
                    <a:lstStyle/>
                    <a:p>
                      <a:pPr algn="ct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FF1"/>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4F7"/>
                    </a:solidFill>
                  </a:tcPr>
                </a:tc>
                <a:extLst>
                  <a:ext uri="{0D108BD9-81ED-4DB2-BD59-A6C34878D82A}">
                    <a16:rowId xmlns:a16="http://schemas.microsoft.com/office/drawing/2014/main" val="2041174875"/>
                  </a:ext>
                </a:extLst>
              </a:tr>
            </a:tbl>
          </a:graphicData>
        </a:graphic>
      </p:graphicFrame>
    </p:spTree>
    <p:extLst>
      <p:ext uri="{BB962C8B-B14F-4D97-AF65-F5344CB8AC3E}">
        <p14:creationId xmlns:p14="http://schemas.microsoft.com/office/powerpoint/2010/main" val="3503220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782665"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钢厂亏损进一步加剧</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12" name="图表 11"/>
          <p:cNvGraphicFramePr>
            <a:graphicFrameLocks/>
          </p:cNvGraphicFramePr>
          <p:nvPr>
            <p:extLst>
              <p:ext uri="{D42A27DB-BD31-4B8C-83A1-F6EECF244321}">
                <p14:modId xmlns:p14="http://schemas.microsoft.com/office/powerpoint/2010/main" val="3101393082"/>
              </p:ext>
            </p:extLst>
          </p:nvPr>
        </p:nvGraphicFramePr>
        <p:xfrm>
          <a:off x="265114" y="765174"/>
          <a:ext cx="11591924" cy="53641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1009440619"/>
              </p:ext>
            </p:extLst>
          </p:nvPr>
        </p:nvGraphicFramePr>
        <p:xfrm>
          <a:off x="1637942" y="4333873"/>
          <a:ext cx="8625555" cy="1297804"/>
        </p:xfrm>
        <a:graphic>
          <a:graphicData uri="http://schemas.openxmlformats.org/drawingml/2006/table">
            <a:tbl>
              <a:tblPr/>
              <a:tblGrid>
                <a:gridCol w="1725111">
                  <a:extLst>
                    <a:ext uri="{9D8B030D-6E8A-4147-A177-3AD203B41FA5}">
                      <a16:colId xmlns:a16="http://schemas.microsoft.com/office/drawing/2014/main" val="2230651891"/>
                    </a:ext>
                  </a:extLst>
                </a:gridCol>
                <a:gridCol w="1725111">
                  <a:extLst>
                    <a:ext uri="{9D8B030D-6E8A-4147-A177-3AD203B41FA5}">
                      <a16:colId xmlns:a16="http://schemas.microsoft.com/office/drawing/2014/main" val="4089494571"/>
                    </a:ext>
                  </a:extLst>
                </a:gridCol>
                <a:gridCol w="1725111">
                  <a:extLst>
                    <a:ext uri="{9D8B030D-6E8A-4147-A177-3AD203B41FA5}">
                      <a16:colId xmlns:a16="http://schemas.microsoft.com/office/drawing/2014/main" val="1884046727"/>
                    </a:ext>
                  </a:extLst>
                </a:gridCol>
                <a:gridCol w="1725111">
                  <a:extLst>
                    <a:ext uri="{9D8B030D-6E8A-4147-A177-3AD203B41FA5}">
                      <a16:colId xmlns:a16="http://schemas.microsoft.com/office/drawing/2014/main" val="3228257432"/>
                    </a:ext>
                  </a:extLst>
                </a:gridCol>
                <a:gridCol w="1725111">
                  <a:extLst>
                    <a:ext uri="{9D8B030D-6E8A-4147-A177-3AD203B41FA5}">
                      <a16:colId xmlns:a16="http://schemas.microsoft.com/office/drawing/2014/main" val="3496783550"/>
                    </a:ext>
                  </a:extLst>
                </a:gridCol>
              </a:tblGrid>
              <a:tr h="324451">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指标名称</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alpha val="55000"/>
                      </a:schemeClr>
                    </a:solidFill>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冷轧板卷</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alpha val="55000"/>
                      </a:schemeClr>
                    </a:solidFill>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热轧板卷</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alpha val="55000"/>
                      </a:schemeClr>
                    </a:solidFill>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螺纹钢：电炉</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alpha val="55000"/>
                      </a:schemeClr>
                    </a:solidFill>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螺纹钢：高炉</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alpha val="55000"/>
                      </a:schemeClr>
                    </a:solidFill>
                  </a:tcPr>
                </a:tc>
                <a:extLst>
                  <a:ext uri="{0D108BD9-81ED-4DB2-BD59-A6C34878D82A}">
                    <a16:rowId xmlns:a16="http://schemas.microsoft.com/office/drawing/2014/main" val="1045114765"/>
                  </a:ext>
                </a:extLst>
              </a:tr>
              <a:tr h="324451">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2021-06-21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151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696B"/>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15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EF1"/>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-106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F3EC"/>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-251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CAE7D4"/>
                    </a:solidFill>
                  </a:tcPr>
                </a:tc>
                <a:extLst>
                  <a:ext uri="{0D108BD9-81ED-4DB2-BD59-A6C34878D82A}">
                    <a16:rowId xmlns:a16="http://schemas.microsoft.com/office/drawing/2014/main" val="3310192216"/>
                  </a:ext>
                </a:extLst>
              </a:tr>
              <a:tr h="324451">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2022-05-31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-176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EDE0"/>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-76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CF5F1"/>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-494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9AD4AA"/>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-51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7F6"/>
                    </a:solidFill>
                  </a:tcPr>
                </a:tc>
                <a:extLst>
                  <a:ext uri="{0D108BD9-81ED-4DB2-BD59-A6C34878D82A}">
                    <a16:rowId xmlns:a16="http://schemas.microsoft.com/office/drawing/2014/main" val="3393499100"/>
                  </a:ext>
                </a:extLst>
              </a:tr>
              <a:tr h="324451">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2022-06-24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-328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EDCBC"/>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-246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B1DDBE"/>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-513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3BE7B"/>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-205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C8E7D2"/>
                    </a:solidFill>
                  </a:tcPr>
                </a:tc>
                <a:extLst>
                  <a:ext uri="{0D108BD9-81ED-4DB2-BD59-A6C34878D82A}">
                    <a16:rowId xmlns:a16="http://schemas.microsoft.com/office/drawing/2014/main" val="3119650394"/>
                  </a:ext>
                </a:extLst>
              </a:tr>
            </a:tbl>
          </a:graphicData>
        </a:graphic>
      </p:graphicFrame>
    </p:spTree>
    <p:extLst>
      <p:ext uri="{BB962C8B-B14F-4D97-AF65-F5344CB8AC3E}">
        <p14:creationId xmlns:p14="http://schemas.microsoft.com/office/powerpoint/2010/main" val="3985526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72256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盈利钢厂比例创</a:t>
            </a:r>
            <a:r>
              <a:rPr lang="en-US" altLang="zh-CN" sz="2400" dirty="0" smtClean="0">
                <a:solidFill>
                  <a:srgbClr val="0075C2"/>
                </a:solidFill>
                <a:latin typeface="微软雅黑" panose="020B0503020204020204" pitchFamily="34" charset="-122"/>
                <a:ea typeface="微软雅黑" panose="020B0503020204020204" pitchFamily="34" charset="-122"/>
              </a:rPr>
              <a:t>2015</a:t>
            </a:r>
            <a:r>
              <a:rPr lang="zh-CN" altLang="en-US" sz="2400" dirty="0" smtClean="0">
                <a:solidFill>
                  <a:srgbClr val="0075C2"/>
                </a:solidFill>
                <a:latin typeface="微软雅黑" panose="020B0503020204020204" pitchFamily="34" charset="-122"/>
                <a:ea typeface="微软雅黑" panose="020B0503020204020204" pitchFamily="34" charset="-122"/>
              </a:rPr>
              <a:t>年来最低水平</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6" name="图表 5"/>
          <p:cNvGraphicFramePr>
            <a:graphicFrameLocks/>
          </p:cNvGraphicFramePr>
          <p:nvPr>
            <p:extLst>
              <p:ext uri="{D42A27DB-BD31-4B8C-83A1-F6EECF244321}">
                <p14:modId xmlns:p14="http://schemas.microsoft.com/office/powerpoint/2010/main" val="1307004746"/>
              </p:ext>
            </p:extLst>
          </p:nvPr>
        </p:nvGraphicFramePr>
        <p:xfrm>
          <a:off x="265113" y="851198"/>
          <a:ext cx="11591925" cy="52781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55318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图表 12"/>
          <p:cNvGraphicFramePr>
            <a:graphicFrameLocks/>
          </p:cNvGraphicFramePr>
          <p:nvPr>
            <p:extLst>
              <p:ext uri="{D42A27DB-BD31-4B8C-83A1-F6EECF244321}">
                <p14:modId xmlns:p14="http://schemas.microsoft.com/office/powerpoint/2010/main" val="106236610"/>
              </p:ext>
            </p:extLst>
          </p:nvPr>
        </p:nvGraphicFramePr>
        <p:xfrm>
          <a:off x="265113" y="765175"/>
          <a:ext cx="11591925" cy="5364163"/>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38101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高炉产能利用率高位回落</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5" name="表格 4"/>
          <p:cNvGraphicFramePr>
            <a:graphicFrameLocks noGrp="1"/>
          </p:cNvGraphicFramePr>
          <p:nvPr>
            <p:extLst>
              <p:ext uri="{D42A27DB-BD31-4B8C-83A1-F6EECF244321}">
                <p14:modId xmlns:p14="http://schemas.microsoft.com/office/powerpoint/2010/main" val="2944976771"/>
              </p:ext>
            </p:extLst>
          </p:nvPr>
        </p:nvGraphicFramePr>
        <p:xfrm>
          <a:off x="2117361" y="3785789"/>
          <a:ext cx="6300246" cy="1615152"/>
        </p:xfrm>
        <a:graphic>
          <a:graphicData uri="http://schemas.openxmlformats.org/drawingml/2006/table">
            <a:tbl>
              <a:tblPr/>
              <a:tblGrid>
                <a:gridCol w="2100082">
                  <a:extLst>
                    <a:ext uri="{9D8B030D-6E8A-4147-A177-3AD203B41FA5}">
                      <a16:colId xmlns:a16="http://schemas.microsoft.com/office/drawing/2014/main" val="3318177434"/>
                    </a:ext>
                  </a:extLst>
                </a:gridCol>
                <a:gridCol w="2100082">
                  <a:extLst>
                    <a:ext uri="{9D8B030D-6E8A-4147-A177-3AD203B41FA5}">
                      <a16:colId xmlns:a16="http://schemas.microsoft.com/office/drawing/2014/main" val="4046168165"/>
                    </a:ext>
                  </a:extLst>
                </a:gridCol>
                <a:gridCol w="2100082">
                  <a:extLst>
                    <a:ext uri="{9D8B030D-6E8A-4147-A177-3AD203B41FA5}">
                      <a16:colId xmlns:a16="http://schemas.microsoft.com/office/drawing/2014/main" val="593930411"/>
                    </a:ext>
                  </a:extLst>
                </a:gridCol>
              </a:tblGrid>
              <a:tr h="269192">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指标名称</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高炉产能利用率</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电炉产能利用率</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64322114"/>
                  </a:ext>
                </a:extLst>
              </a:tr>
              <a:tr h="269192">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2021/6/18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91.62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80.65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47393900"/>
                  </a:ext>
                </a:extLst>
              </a:tr>
              <a:tr h="269192">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2022/5/27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89.26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55.87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12187793"/>
                  </a:ext>
                </a:extLst>
              </a:tr>
              <a:tr h="269192">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2022/6/24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88.98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43.85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71669331"/>
                  </a:ext>
                </a:extLst>
              </a:tr>
              <a:tr h="269192">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同比</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7F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-36.8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3BE7B"/>
                    </a:solidFill>
                  </a:tcPr>
                </a:tc>
                <a:extLst>
                  <a:ext uri="{0D108BD9-81ED-4DB2-BD59-A6C34878D82A}">
                    <a16:rowId xmlns:a16="http://schemas.microsoft.com/office/drawing/2014/main" val="2599999395"/>
                  </a:ext>
                </a:extLst>
              </a:tr>
              <a:tr h="269192">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环比</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-0.28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F"/>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-12.02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CAE8D4"/>
                    </a:solidFill>
                  </a:tcPr>
                </a:tc>
                <a:extLst>
                  <a:ext uri="{0D108BD9-81ED-4DB2-BD59-A6C34878D82A}">
                    <a16:rowId xmlns:a16="http://schemas.microsoft.com/office/drawing/2014/main" val="1535570816"/>
                  </a:ext>
                </a:extLst>
              </a:tr>
            </a:tbl>
          </a:graphicData>
        </a:graphic>
      </p:graphicFrame>
    </p:spTree>
    <p:extLst>
      <p:ext uri="{BB962C8B-B14F-4D97-AF65-F5344CB8AC3E}">
        <p14:creationId xmlns:p14="http://schemas.microsoft.com/office/powerpoint/2010/main" val="3719734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a:graphicFrameLocks/>
          </p:cNvGraphicFramePr>
          <p:nvPr>
            <p:extLst>
              <p:ext uri="{D42A27DB-BD31-4B8C-83A1-F6EECF244321}">
                <p14:modId xmlns:p14="http://schemas.microsoft.com/office/powerpoint/2010/main" val="964130838"/>
              </p:ext>
            </p:extLst>
          </p:nvPr>
        </p:nvGraphicFramePr>
        <p:xfrm>
          <a:off x="265113" y="765175"/>
          <a:ext cx="11591925" cy="5364163"/>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8130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成交仍处于同期低位</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3622659076"/>
              </p:ext>
            </p:extLst>
          </p:nvPr>
        </p:nvGraphicFramePr>
        <p:xfrm>
          <a:off x="1611580" y="3661820"/>
          <a:ext cx="5657315" cy="1679304"/>
        </p:xfrm>
        <a:graphic>
          <a:graphicData uri="http://schemas.openxmlformats.org/drawingml/2006/table">
            <a:tbl>
              <a:tblPr/>
              <a:tblGrid>
                <a:gridCol w="1131463">
                  <a:extLst>
                    <a:ext uri="{9D8B030D-6E8A-4147-A177-3AD203B41FA5}">
                      <a16:colId xmlns:a16="http://schemas.microsoft.com/office/drawing/2014/main" val="2783109852"/>
                    </a:ext>
                  </a:extLst>
                </a:gridCol>
                <a:gridCol w="1131463">
                  <a:extLst>
                    <a:ext uri="{9D8B030D-6E8A-4147-A177-3AD203B41FA5}">
                      <a16:colId xmlns:a16="http://schemas.microsoft.com/office/drawing/2014/main" val="89461925"/>
                    </a:ext>
                  </a:extLst>
                </a:gridCol>
                <a:gridCol w="1131463">
                  <a:extLst>
                    <a:ext uri="{9D8B030D-6E8A-4147-A177-3AD203B41FA5}">
                      <a16:colId xmlns:a16="http://schemas.microsoft.com/office/drawing/2014/main" val="1766995946"/>
                    </a:ext>
                  </a:extLst>
                </a:gridCol>
                <a:gridCol w="1131463">
                  <a:extLst>
                    <a:ext uri="{9D8B030D-6E8A-4147-A177-3AD203B41FA5}">
                      <a16:colId xmlns:a16="http://schemas.microsoft.com/office/drawing/2014/main" val="4085961191"/>
                    </a:ext>
                  </a:extLst>
                </a:gridCol>
                <a:gridCol w="1131463">
                  <a:extLst>
                    <a:ext uri="{9D8B030D-6E8A-4147-A177-3AD203B41FA5}">
                      <a16:colId xmlns:a16="http://schemas.microsoft.com/office/drawing/2014/main" val="1052708566"/>
                    </a:ext>
                  </a:extLst>
                </a:gridCol>
              </a:tblGrid>
              <a:tr h="279884">
                <a:tc>
                  <a:txBody>
                    <a:bodyPr/>
                    <a:lstStyle/>
                    <a:p>
                      <a:pPr algn="ctr" rtl="0"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时间</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南方大区</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华东大区</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北方大区</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合计</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extLst>
                  <a:ext uri="{0D108BD9-81ED-4DB2-BD59-A6C34878D82A}">
                    <a16:rowId xmlns:a16="http://schemas.microsoft.com/office/drawing/2014/main" val="864501558"/>
                  </a:ext>
                </a:extLst>
              </a:tr>
              <a:tr h="279884">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21</a:t>
                      </a: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年同期</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60518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103202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33081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196802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extLst>
                  <a:ext uri="{0D108BD9-81ED-4DB2-BD59-A6C34878D82A}">
                    <a16:rowId xmlns:a16="http://schemas.microsoft.com/office/drawing/2014/main" val="2870426399"/>
                  </a:ext>
                </a:extLst>
              </a:tr>
              <a:tr h="279884">
                <a:tc>
                  <a:txBody>
                    <a:bodyPr/>
                    <a:lstStyle/>
                    <a:p>
                      <a:pPr algn="ctr" rtl="0"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上月日均</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49138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78488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26527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154153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extLst>
                  <a:ext uri="{0D108BD9-81ED-4DB2-BD59-A6C34878D82A}">
                    <a16:rowId xmlns:a16="http://schemas.microsoft.com/office/drawing/2014/main" val="778748216"/>
                  </a:ext>
                </a:extLst>
              </a:tr>
              <a:tr h="279884">
                <a:tc>
                  <a:txBody>
                    <a:bodyPr/>
                    <a:lstStyle/>
                    <a:p>
                      <a:pPr algn="ctr" rtl="0"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本月日均</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46333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79053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26323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151710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alpha val="94000"/>
                      </a:srgbClr>
                    </a:solidFill>
                  </a:tcPr>
                </a:tc>
                <a:extLst>
                  <a:ext uri="{0D108BD9-81ED-4DB2-BD59-A6C34878D82A}">
                    <a16:rowId xmlns:a16="http://schemas.microsoft.com/office/drawing/2014/main" val="1574570347"/>
                  </a:ext>
                </a:extLst>
              </a:tr>
              <a:tr h="279884">
                <a:tc>
                  <a:txBody>
                    <a:bodyPr/>
                    <a:lstStyle/>
                    <a:p>
                      <a:pPr algn="ctr" rtl="0"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环比</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-5.7%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3EBDB"/>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FCFF"/>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-0.8%</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8F6"/>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DF6F2"/>
                    </a:solidFill>
                  </a:tcPr>
                </a:tc>
                <a:extLst>
                  <a:ext uri="{0D108BD9-81ED-4DB2-BD59-A6C34878D82A}">
                    <a16:rowId xmlns:a16="http://schemas.microsoft.com/office/drawing/2014/main" val="4115979392"/>
                  </a:ext>
                </a:extLst>
              </a:tr>
              <a:tr h="279884">
                <a:tc>
                  <a:txBody>
                    <a:bodyPr/>
                    <a:lstStyle/>
                    <a:p>
                      <a:pPr algn="ctr" rtl="0"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同比</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-23.4%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-23.4%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rtl="0"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-20.4%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6C58B"/>
                    </a:solidFill>
                  </a:tcPr>
                </a:tc>
                <a:tc>
                  <a:txBody>
                    <a:bodyPr/>
                    <a:lstStyle/>
                    <a:p>
                      <a:pPr algn="ctr" rtl="0"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-22.9%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6BF7D"/>
                    </a:solidFill>
                  </a:tcPr>
                </a:tc>
                <a:extLst>
                  <a:ext uri="{0D108BD9-81ED-4DB2-BD59-A6C34878D82A}">
                    <a16:rowId xmlns:a16="http://schemas.microsoft.com/office/drawing/2014/main" val="1397416623"/>
                  </a:ext>
                </a:extLst>
              </a:tr>
            </a:tbl>
          </a:graphicData>
        </a:graphic>
      </p:graphicFrame>
    </p:spTree>
    <p:extLst>
      <p:ext uri="{BB962C8B-B14F-4D97-AF65-F5344CB8AC3E}">
        <p14:creationId xmlns:p14="http://schemas.microsoft.com/office/powerpoint/2010/main" val="3555441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269775"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smtClean="0">
                <a:solidFill>
                  <a:srgbClr val="0075C2"/>
                </a:solidFill>
                <a:latin typeface="微软雅黑" panose="020B0503020204020204" pitchFamily="34" charset="-122"/>
                <a:ea typeface="微软雅黑" panose="020B0503020204020204" pitchFamily="34" charset="-122"/>
              </a:rPr>
              <a:t>7</a:t>
            </a:r>
            <a:r>
              <a:rPr lang="zh-CN" altLang="en-US" sz="2400" dirty="0" smtClean="0">
                <a:solidFill>
                  <a:srgbClr val="0075C2"/>
                </a:solidFill>
                <a:latin typeface="微软雅黑" panose="020B0503020204020204" pitchFamily="34" charset="-122"/>
                <a:ea typeface="微软雅黑" panose="020B0503020204020204" pitchFamily="34" charset="-122"/>
              </a:rPr>
              <a:t>月份需求难有明显改观</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8" name="表格 7"/>
          <p:cNvGraphicFramePr>
            <a:graphicFrameLocks noGrp="1"/>
          </p:cNvGraphicFramePr>
          <p:nvPr>
            <p:extLst>
              <p:ext uri="{D42A27DB-BD31-4B8C-83A1-F6EECF244321}">
                <p14:modId xmlns:p14="http://schemas.microsoft.com/office/powerpoint/2010/main" val="1351881011"/>
              </p:ext>
            </p:extLst>
          </p:nvPr>
        </p:nvGraphicFramePr>
        <p:xfrm>
          <a:off x="6096000" y="908050"/>
          <a:ext cx="5761038" cy="5221287"/>
        </p:xfrm>
        <a:graphic>
          <a:graphicData uri="http://schemas.openxmlformats.org/drawingml/2006/table">
            <a:tbl>
              <a:tblPr/>
              <a:tblGrid>
                <a:gridCol w="960173">
                  <a:extLst>
                    <a:ext uri="{9D8B030D-6E8A-4147-A177-3AD203B41FA5}">
                      <a16:colId xmlns:a16="http://schemas.microsoft.com/office/drawing/2014/main" val="3296225608"/>
                    </a:ext>
                  </a:extLst>
                </a:gridCol>
                <a:gridCol w="960173">
                  <a:extLst>
                    <a:ext uri="{9D8B030D-6E8A-4147-A177-3AD203B41FA5}">
                      <a16:colId xmlns:a16="http://schemas.microsoft.com/office/drawing/2014/main" val="1787050961"/>
                    </a:ext>
                  </a:extLst>
                </a:gridCol>
                <a:gridCol w="960173">
                  <a:extLst>
                    <a:ext uri="{9D8B030D-6E8A-4147-A177-3AD203B41FA5}">
                      <a16:colId xmlns:a16="http://schemas.microsoft.com/office/drawing/2014/main" val="2107409160"/>
                    </a:ext>
                  </a:extLst>
                </a:gridCol>
                <a:gridCol w="960173">
                  <a:extLst>
                    <a:ext uri="{9D8B030D-6E8A-4147-A177-3AD203B41FA5}">
                      <a16:colId xmlns:a16="http://schemas.microsoft.com/office/drawing/2014/main" val="2966567951"/>
                    </a:ext>
                  </a:extLst>
                </a:gridCol>
                <a:gridCol w="960173">
                  <a:extLst>
                    <a:ext uri="{9D8B030D-6E8A-4147-A177-3AD203B41FA5}">
                      <a16:colId xmlns:a16="http://schemas.microsoft.com/office/drawing/2014/main" val="2860848628"/>
                    </a:ext>
                  </a:extLst>
                </a:gridCol>
                <a:gridCol w="960173">
                  <a:extLst>
                    <a:ext uri="{9D8B030D-6E8A-4147-A177-3AD203B41FA5}">
                      <a16:colId xmlns:a16="http://schemas.microsoft.com/office/drawing/2014/main" val="3201272330"/>
                    </a:ext>
                  </a:extLst>
                </a:gridCol>
              </a:tblGrid>
              <a:tr h="580143">
                <a:tc>
                  <a:txBody>
                    <a:bodyPr/>
                    <a:lstStyle/>
                    <a:p>
                      <a:pPr algn="ctr" fontAlgn="ct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年份</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6</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7</a:t>
                      </a: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月</a:t>
                      </a: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-6</a:t>
                      </a: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月</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-7</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9</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a:t>
                      </a:r>
                      <a:r>
                        <a:rPr lang="zh-CN" altLang="en-US" sz="1800" b="0" i="0" u="none" strike="noStrike">
                          <a:solidFill>
                            <a:srgbClr val="000000"/>
                          </a:solidFill>
                          <a:effectLst/>
                          <a:latin typeface="微软雅黑" panose="020B0503020204020204" pitchFamily="34" charset="-122"/>
                          <a:ea typeface="微软雅黑" panose="020B0503020204020204" pitchFamily="34" charset="-122"/>
                        </a:rPr>
                        <a:t>月</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640196758"/>
                  </a:ext>
                </a:extLst>
              </a:tr>
              <a:tr h="580143">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2021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-47700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3BE7B"/>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-18551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C0E3CB"/>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-6802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6F3EC"/>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-2732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3F8F7"/>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31588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97678"/>
                    </a:solidFill>
                  </a:tcPr>
                </a:tc>
                <a:extLst>
                  <a:ext uri="{0D108BD9-81ED-4DB2-BD59-A6C34878D82A}">
                    <a16:rowId xmlns:a16="http://schemas.microsoft.com/office/drawing/2014/main" val="1083284383"/>
                  </a:ext>
                </a:extLst>
              </a:tr>
              <a:tr h="580143">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2020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9273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5D8"/>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-30277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9AD4AB"/>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4053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BEE"/>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2434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2F5"/>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5297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6E9"/>
                    </a:solidFill>
                  </a:tcPr>
                </a:tc>
                <a:extLst>
                  <a:ext uri="{0D108BD9-81ED-4DB2-BD59-A6C34878D82A}">
                    <a16:rowId xmlns:a16="http://schemas.microsoft.com/office/drawing/2014/main" val="621770638"/>
                  </a:ext>
                </a:extLst>
              </a:tr>
              <a:tr h="580143">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2019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-18348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C1E4CC"/>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-5652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9F4EF"/>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-7769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3F1E9"/>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-3057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8F6"/>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34606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696B"/>
                    </a:solidFill>
                  </a:tcPr>
                </a:tc>
                <a:extLst>
                  <a:ext uri="{0D108BD9-81ED-4DB2-BD59-A6C34878D82A}">
                    <a16:rowId xmlns:a16="http://schemas.microsoft.com/office/drawing/2014/main" val="3788606341"/>
                  </a:ext>
                </a:extLst>
              </a:tr>
              <a:tr h="580143">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2018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-24846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CDBB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-17372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C4E5CE"/>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6946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DFE2"/>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-8495</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0F0E7"/>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17597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B2B4"/>
                    </a:solidFill>
                  </a:tcPr>
                </a:tc>
                <a:extLst>
                  <a:ext uri="{0D108BD9-81ED-4DB2-BD59-A6C34878D82A}">
                    <a16:rowId xmlns:a16="http://schemas.microsoft.com/office/drawing/2014/main" val="2110756616"/>
                  </a:ext>
                </a:extLst>
              </a:tr>
              <a:tr h="580143">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2017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668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AFD"/>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-9264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EEFE5"/>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344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BFE"/>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-2709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3F8F7"/>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13385</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4C6"/>
                    </a:solidFill>
                  </a:tcPr>
                </a:tc>
                <a:extLst>
                  <a:ext uri="{0D108BD9-81ED-4DB2-BD59-A6C34878D82A}">
                    <a16:rowId xmlns:a16="http://schemas.microsoft.com/office/drawing/2014/main" val="1308167932"/>
                  </a:ext>
                </a:extLst>
              </a:tr>
              <a:tr h="580143">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2016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-26876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5D9B4"/>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6242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2E5"/>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-12620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3EBDC"/>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-2754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3F8F7"/>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13228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4C7"/>
                    </a:solidFill>
                  </a:tcPr>
                </a:tc>
                <a:extLst>
                  <a:ext uri="{0D108BD9-81ED-4DB2-BD59-A6C34878D82A}">
                    <a16:rowId xmlns:a16="http://schemas.microsoft.com/office/drawing/2014/main" val="1183203999"/>
                  </a:ext>
                </a:extLst>
              </a:tr>
              <a:tr h="580143">
                <a:tc>
                  <a:txBody>
                    <a:bodyPr/>
                    <a:lstStyle/>
                    <a:p>
                      <a:pPr algn="ct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2015</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-21560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B6DFC3"/>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-25736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9DAB7"/>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20389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A6A8"/>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-13201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1EADA"/>
                    </a:solidFill>
                  </a:tcPr>
                </a:tc>
                <a:tc>
                  <a:txBody>
                    <a:bodyPr/>
                    <a:lstStyle/>
                    <a:p>
                      <a:pPr algn="r" fontAlgn="ctr"/>
                      <a:r>
                        <a:rPr lang="en-US" altLang="zh-CN" sz="1800" b="0" i="0" u="none" strike="noStrike">
                          <a:solidFill>
                            <a:srgbClr val="000000"/>
                          </a:solidFill>
                          <a:effectLst/>
                          <a:latin typeface="微软雅黑" panose="020B0503020204020204" pitchFamily="34" charset="-122"/>
                          <a:ea typeface="微软雅黑" panose="020B0503020204020204" pitchFamily="34" charset="-122"/>
                        </a:rPr>
                        <a:t>6720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0E3"/>
                    </a:solidFill>
                  </a:tcPr>
                </a:tc>
                <a:extLst>
                  <a:ext uri="{0D108BD9-81ED-4DB2-BD59-A6C34878D82A}">
                    <a16:rowId xmlns:a16="http://schemas.microsoft.com/office/drawing/2014/main" val="670811267"/>
                  </a:ext>
                </a:extLst>
              </a:tr>
              <a:tr h="580143">
                <a:tc>
                  <a:txBody>
                    <a:bodyPr/>
                    <a:lstStyle/>
                    <a:p>
                      <a:pPr algn="ctr" fontAlgn="ct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好转概率</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28.6%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14.3%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57.1%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14.3%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tc>
                  <a:txBody>
                    <a:bodyPr/>
                    <a:lstStyle/>
                    <a:p>
                      <a:pPr algn="r" fontAlgn="ct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100.0%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202928488"/>
                  </a:ext>
                </a:extLst>
              </a:tr>
            </a:tbl>
          </a:graphicData>
        </a:graphic>
      </p:graphicFrame>
      <p:pic>
        <p:nvPicPr>
          <p:cNvPr id="7" name="图片 6"/>
          <p:cNvPicPr>
            <a:picLocks noChangeAspect="1"/>
          </p:cNvPicPr>
          <p:nvPr/>
        </p:nvPicPr>
        <p:blipFill rotWithShape="1">
          <a:blip r:embed="rId3" cstate="hqprint">
            <a:extLst>
              <a:ext uri="{28A0092B-C50C-407E-A947-70E740481C1C}">
                <a14:useLocalDpi xmlns:a14="http://schemas.microsoft.com/office/drawing/2010/main" val="0"/>
              </a:ext>
            </a:extLst>
          </a:blip>
          <a:srcRect l="527" t="940" r="719" b="1021"/>
          <a:stretch/>
        </p:blipFill>
        <p:spPr>
          <a:xfrm>
            <a:off x="336551" y="908049"/>
            <a:ext cx="5759450" cy="5221287"/>
          </a:xfrm>
          <a:prstGeom prst="rect">
            <a:avLst/>
          </a:prstGeom>
        </p:spPr>
      </p:pic>
      <p:sp>
        <p:nvSpPr>
          <p:cNvPr id="9" name="矩形 8"/>
          <p:cNvSpPr/>
          <p:nvPr/>
        </p:nvSpPr>
        <p:spPr>
          <a:xfrm>
            <a:off x="334963" y="950778"/>
            <a:ext cx="5761036" cy="1895519"/>
          </a:xfrm>
          <a:prstGeom prst="rect">
            <a:avLst/>
          </a:prstGeom>
          <a:solidFill>
            <a:schemeClr val="bg1">
              <a:alpha val="81000"/>
            </a:schemeClr>
          </a:solidFill>
        </p:spPr>
        <p:txBody>
          <a:bodyPr wrap="square">
            <a:spAutoFit/>
          </a:bodyPr>
          <a:lstStyle/>
          <a:p>
            <a:pPr algn="just">
              <a:lnSpc>
                <a:spcPct val="150000"/>
              </a:lnSpc>
            </a:pPr>
            <a:r>
              <a:rPr lang="zh-CN" altLang="en-US" sz="1600" b="1" dirty="0">
                <a:solidFill>
                  <a:srgbClr val="252525"/>
                </a:solidFill>
                <a:latin typeface="Microsoft Yahei" panose="020B0503020204020204" pitchFamily="34" charset="-122"/>
                <a:ea typeface="Microsoft Yahei" panose="020B0503020204020204" pitchFamily="34" charset="-122"/>
              </a:rPr>
              <a:t>未来十天华北黄淮等地将有强降雨 </a:t>
            </a:r>
            <a:endParaRPr lang="zh-CN" altLang="en-US" sz="1600" dirty="0">
              <a:solidFill>
                <a:srgbClr val="252525"/>
              </a:solidFill>
              <a:latin typeface="Microsoft Yahei" panose="020B0503020204020204" pitchFamily="34" charset="-122"/>
              <a:ea typeface="Microsoft Yahei" panose="020B0503020204020204" pitchFamily="34" charset="-122"/>
            </a:endParaRPr>
          </a:p>
          <a:p>
            <a:pPr algn="just">
              <a:lnSpc>
                <a:spcPct val="150000"/>
              </a:lnSpc>
            </a:pPr>
            <a:r>
              <a:rPr lang="zh-CN" altLang="en-US" sz="1600" b="1" dirty="0">
                <a:solidFill>
                  <a:srgbClr val="252525"/>
                </a:solidFill>
                <a:latin typeface="Microsoft Yahei" panose="020B0503020204020204" pitchFamily="34" charset="-122"/>
                <a:ea typeface="Microsoft Yahei" panose="020B0503020204020204" pitchFamily="34" charset="-122"/>
              </a:rPr>
              <a:t>     </a:t>
            </a:r>
            <a:r>
              <a:rPr lang="zh-CN" altLang="en-US" sz="1600" dirty="0">
                <a:solidFill>
                  <a:srgbClr val="252525"/>
                </a:solidFill>
                <a:latin typeface="Microsoft Yahei" panose="020B0503020204020204" pitchFamily="34" charset="-122"/>
                <a:ea typeface="Microsoft Yahei" panose="020B0503020204020204" pitchFamily="34" charset="-122"/>
              </a:rPr>
              <a:t>预计未来</a:t>
            </a:r>
            <a:r>
              <a:rPr lang="en-US" altLang="zh-CN" sz="1600" dirty="0">
                <a:solidFill>
                  <a:srgbClr val="252525"/>
                </a:solidFill>
                <a:latin typeface="Microsoft Yahei" panose="020B0503020204020204" pitchFamily="34" charset="-122"/>
                <a:ea typeface="Microsoft Yahei" panose="020B0503020204020204" pitchFamily="34" charset="-122"/>
              </a:rPr>
              <a:t>10</a:t>
            </a:r>
            <a:r>
              <a:rPr lang="zh-CN" altLang="en-US" sz="1600" dirty="0">
                <a:solidFill>
                  <a:srgbClr val="252525"/>
                </a:solidFill>
                <a:latin typeface="Microsoft Yahei" panose="020B0503020204020204" pitchFamily="34" charset="-122"/>
                <a:ea typeface="Microsoft Yahei" panose="020B0503020204020204" pitchFamily="34" charset="-122"/>
              </a:rPr>
              <a:t>天（</a:t>
            </a:r>
            <a:r>
              <a:rPr lang="en-US" altLang="zh-CN" sz="1600" dirty="0">
                <a:solidFill>
                  <a:srgbClr val="252525"/>
                </a:solidFill>
                <a:latin typeface="Microsoft Yahei" panose="020B0503020204020204" pitchFamily="34" charset="-122"/>
                <a:ea typeface="Microsoft Yahei" panose="020B0503020204020204" pitchFamily="34" charset="-122"/>
              </a:rPr>
              <a:t>6</a:t>
            </a:r>
            <a:r>
              <a:rPr lang="zh-CN" altLang="en-US" sz="1600" dirty="0">
                <a:solidFill>
                  <a:srgbClr val="252525"/>
                </a:solidFill>
                <a:latin typeface="Microsoft Yahei" panose="020B0503020204020204" pitchFamily="34" charset="-122"/>
                <a:ea typeface="Microsoft Yahei" panose="020B0503020204020204" pitchFamily="34" charset="-122"/>
              </a:rPr>
              <a:t>月</a:t>
            </a:r>
            <a:r>
              <a:rPr lang="en-US" altLang="zh-CN" sz="1600" dirty="0">
                <a:solidFill>
                  <a:srgbClr val="252525"/>
                </a:solidFill>
                <a:latin typeface="Microsoft Yahei" panose="020B0503020204020204" pitchFamily="34" charset="-122"/>
                <a:ea typeface="Microsoft Yahei" panose="020B0503020204020204" pitchFamily="34" charset="-122"/>
              </a:rPr>
              <a:t>26</a:t>
            </a:r>
            <a:r>
              <a:rPr lang="zh-CN" altLang="en-US" sz="1600" dirty="0">
                <a:solidFill>
                  <a:srgbClr val="252525"/>
                </a:solidFill>
                <a:latin typeface="Microsoft Yahei" panose="020B0503020204020204" pitchFamily="34" charset="-122"/>
                <a:ea typeface="Microsoft Yahei" panose="020B0503020204020204" pitchFamily="34" charset="-122"/>
              </a:rPr>
              <a:t>日</a:t>
            </a:r>
            <a:r>
              <a:rPr lang="en-US" altLang="zh-CN" sz="1600" dirty="0">
                <a:solidFill>
                  <a:srgbClr val="252525"/>
                </a:solidFill>
                <a:latin typeface="Microsoft Yahei" panose="020B0503020204020204" pitchFamily="34" charset="-122"/>
                <a:ea typeface="Microsoft Yahei" panose="020B0503020204020204" pitchFamily="34" charset="-122"/>
              </a:rPr>
              <a:t>-7</a:t>
            </a:r>
            <a:r>
              <a:rPr lang="zh-CN" altLang="en-US" sz="1600" dirty="0">
                <a:solidFill>
                  <a:srgbClr val="252525"/>
                </a:solidFill>
                <a:latin typeface="Microsoft Yahei" panose="020B0503020204020204" pitchFamily="34" charset="-122"/>
                <a:ea typeface="Microsoft Yahei" panose="020B0503020204020204" pitchFamily="34" charset="-122"/>
              </a:rPr>
              <a:t>月</a:t>
            </a:r>
            <a:r>
              <a:rPr lang="en-US" altLang="zh-CN" sz="1600" dirty="0">
                <a:solidFill>
                  <a:srgbClr val="252525"/>
                </a:solidFill>
                <a:latin typeface="Microsoft Yahei" panose="020B0503020204020204" pitchFamily="34" charset="-122"/>
                <a:ea typeface="Microsoft Yahei" panose="020B0503020204020204" pitchFamily="34" charset="-122"/>
              </a:rPr>
              <a:t>5</a:t>
            </a:r>
            <a:r>
              <a:rPr lang="zh-CN" altLang="en-US" sz="1600" dirty="0">
                <a:solidFill>
                  <a:srgbClr val="252525"/>
                </a:solidFill>
                <a:latin typeface="Microsoft Yahei" panose="020B0503020204020204" pitchFamily="34" charset="-122"/>
                <a:ea typeface="Microsoft Yahei" panose="020B0503020204020204" pitchFamily="34" charset="-122"/>
              </a:rPr>
              <a:t>日），我国降雨范围较广，东北地区、华北东部、黄淮、江淮、江汉、江南北部和西部、华南及西南</a:t>
            </a:r>
            <a:r>
              <a:rPr lang="zh-CN" altLang="en-US" sz="1600" dirty="0" smtClean="0">
                <a:solidFill>
                  <a:srgbClr val="252525"/>
                </a:solidFill>
                <a:latin typeface="Microsoft Yahei" panose="020B0503020204020204" pitchFamily="34" charset="-122"/>
                <a:ea typeface="Microsoft Yahei" panose="020B0503020204020204" pitchFamily="34" charset="-122"/>
              </a:rPr>
              <a:t>地区、青海</a:t>
            </a:r>
            <a:r>
              <a:rPr lang="zh-CN" altLang="en-US" sz="1600" dirty="0">
                <a:solidFill>
                  <a:srgbClr val="252525"/>
                </a:solidFill>
                <a:latin typeface="Microsoft Yahei" panose="020B0503020204020204" pitchFamily="34" charset="-122"/>
                <a:ea typeface="Microsoft Yahei" panose="020B0503020204020204" pitchFamily="34" charset="-122"/>
              </a:rPr>
              <a:t>东部、陕西南部及山西</a:t>
            </a:r>
            <a:r>
              <a:rPr lang="zh-CN" altLang="en-US" sz="1600" dirty="0" smtClean="0">
                <a:solidFill>
                  <a:srgbClr val="252525"/>
                </a:solidFill>
                <a:latin typeface="Microsoft Yahei" panose="020B0503020204020204" pitchFamily="34" charset="-122"/>
                <a:ea typeface="Microsoft Yahei" panose="020B0503020204020204" pitchFamily="34" charset="-122"/>
              </a:rPr>
              <a:t>等</a:t>
            </a:r>
            <a:r>
              <a:rPr lang="zh-CN" altLang="en-US" sz="1600" dirty="0" smtClean="0">
                <a:solidFill>
                  <a:srgbClr val="FF0000"/>
                </a:solidFill>
                <a:latin typeface="Microsoft Yahei" panose="020B0503020204020204" pitchFamily="34" charset="-122"/>
                <a:ea typeface="Microsoft Yahei" panose="020B0503020204020204" pitchFamily="34" charset="-122"/>
              </a:rPr>
              <a:t>大部分</a:t>
            </a:r>
            <a:r>
              <a:rPr lang="zh-CN" altLang="en-US" sz="1600" dirty="0">
                <a:solidFill>
                  <a:srgbClr val="FF0000"/>
                </a:solidFill>
                <a:latin typeface="Microsoft Yahei" panose="020B0503020204020204" pitchFamily="34" charset="-122"/>
                <a:ea typeface="Microsoft Yahei" panose="020B0503020204020204" pitchFamily="34" charset="-122"/>
              </a:rPr>
              <a:t>地区累计降雨量较常年同期明显偏多。</a:t>
            </a:r>
            <a:endParaRPr lang="zh-CN" altLang="en-US" sz="1600" b="0" i="0" dirty="0">
              <a:solidFill>
                <a:srgbClr val="FF0000"/>
              </a:solidFill>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5276428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15027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压力向钢厂汇聚</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1031720481"/>
              </p:ext>
            </p:extLst>
          </p:nvPr>
        </p:nvGraphicFramePr>
        <p:xfrm>
          <a:off x="336549" y="908049"/>
          <a:ext cx="5759452" cy="5221290"/>
        </p:xfrm>
        <a:graphic>
          <a:graphicData uri="http://schemas.openxmlformats.org/drawingml/2006/table">
            <a:tbl>
              <a:tblPr/>
              <a:tblGrid>
                <a:gridCol w="563949">
                  <a:extLst>
                    <a:ext uri="{9D8B030D-6E8A-4147-A177-3AD203B41FA5}">
                      <a16:colId xmlns:a16="http://schemas.microsoft.com/office/drawing/2014/main" val="4228348011"/>
                    </a:ext>
                  </a:extLst>
                </a:gridCol>
                <a:gridCol w="851390">
                  <a:extLst>
                    <a:ext uri="{9D8B030D-6E8A-4147-A177-3AD203B41FA5}">
                      <a16:colId xmlns:a16="http://schemas.microsoft.com/office/drawing/2014/main" val="2098414408"/>
                    </a:ext>
                  </a:extLst>
                </a:gridCol>
                <a:gridCol w="910465">
                  <a:extLst>
                    <a:ext uri="{9D8B030D-6E8A-4147-A177-3AD203B41FA5}">
                      <a16:colId xmlns:a16="http://schemas.microsoft.com/office/drawing/2014/main" val="3850201298"/>
                    </a:ext>
                  </a:extLst>
                </a:gridCol>
                <a:gridCol w="858412">
                  <a:extLst>
                    <a:ext uri="{9D8B030D-6E8A-4147-A177-3AD203B41FA5}">
                      <a16:colId xmlns:a16="http://schemas.microsoft.com/office/drawing/2014/main" val="2553719188"/>
                    </a:ext>
                  </a:extLst>
                </a:gridCol>
                <a:gridCol w="858412">
                  <a:extLst>
                    <a:ext uri="{9D8B030D-6E8A-4147-A177-3AD203B41FA5}">
                      <a16:colId xmlns:a16="http://schemas.microsoft.com/office/drawing/2014/main" val="1029030238"/>
                    </a:ext>
                  </a:extLst>
                </a:gridCol>
                <a:gridCol w="858412">
                  <a:extLst>
                    <a:ext uri="{9D8B030D-6E8A-4147-A177-3AD203B41FA5}">
                      <a16:colId xmlns:a16="http://schemas.microsoft.com/office/drawing/2014/main" val="1686855442"/>
                    </a:ext>
                  </a:extLst>
                </a:gridCol>
                <a:gridCol w="858412">
                  <a:extLst>
                    <a:ext uri="{9D8B030D-6E8A-4147-A177-3AD203B41FA5}">
                      <a16:colId xmlns:a16="http://schemas.microsoft.com/office/drawing/2014/main" val="1434037753"/>
                    </a:ext>
                  </a:extLst>
                </a:gridCol>
              </a:tblGrid>
              <a:tr h="522129">
                <a:tc gridSpan="2">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品种</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21</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年同期</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6</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月</a:t>
                      </a: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17</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日</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en-US" altLang="zh-CN" sz="1600" b="0" i="0" u="none" strike="noStrike" dirty="0" smtClean="0">
                          <a:solidFill>
                            <a:srgbClr val="000000"/>
                          </a:solidFill>
                          <a:effectLst/>
                          <a:latin typeface="微软雅黑" panose="020B0503020204020204" pitchFamily="34" charset="-122"/>
                          <a:ea typeface="微软雅黑" panose="020B0503020204020204" pitchFamily="34" charset="-122"/>
                        </a:rPr>
                        <a:t>6</a:t>
                      </a:r>
                      <a:r>
                        <a:rPr lang="zh-CN" altLang="en-US" sz="1600" b="0" i="0" u="none" strike="noStrike" dirty="0" smtClean="0">
                          <a:solidFill>
                            <a:srgbClr val="000000"/>
                          </a:solidFill>
                          <a:effectLst/>
                          <a:latin typeface="微软雅黑" panose="020B0503020204020204" pitchFamily="34" charset="-122"/>
                          <a:ea typeface="微软雅黑" panose="020B0503020204020204" pitchFamily="34" charset="-122"/>
                        </a:rPr>
                        <a:t>月</a:t>
                      </a:r>
                      <a:r>
                        <a:rPr lang="en-US" altLang="zh-CN" sz="1600" b="0" i="0" u="none" strike="noStrike" dirty="0" smtClean="0">
                          <a:solidFill>
                            <a:srgbClr val="000000"/>
                          </a:solidFill>
                          <a:effectLst/>
                          <a:latin typeface="微软雅黑" panose="020B0503020204020204" pitchFamily="34" charset="-122"/>
                          <a:ea typeface="微软雅黑" panose="020B0503020204020204" pitchFamily="34" charset="-122"/>
                        </a:rPr>
                        <a:t>24</a:t>
                      </a:r>
                      <a:r>
                        <a:rPr lang="zh-CN" altLang="en-US" sz="1600" b="0" i="0" u="none" strike="noStrike" dirty="0" smtClean="0">
                          <a:solidFill>
                            <a:srgbClr val="000000"/>
                          </a:solidFill>
                          <a:effectLst/>
                          <a:latin typeface="微软雅黑" panose="020B0503020204020204" pitchFamily="34" charset="-122"/>
                          <a:ea typeface="微软雅黑" panose="020B0503020204020204" pitchFamily="34" charset="-122"/>
                        </a:rPr>
                        <a:t>日</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库存环比</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库存同比</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3593085627"/>
                  </a:ext>
                </a:extLst>
              </a:tr>
              <a:tr h="522129">
                <a:tc gridSpan="2">
                  <a:txBody>
                    <a:bodyPr/>
                    <a:lstStyle/>
                    <a:p>
                      <a:pPr algn="l"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螺纹钢（</a:t>
                      </a: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35</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城）</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764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869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837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-32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3306043670"/>
                  </a:ext>
                </a:extLst>
              </a:tr>
              <a:tr h="522129">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线材（</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180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176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3013268487"/>
                  </a:ext>
                </a:extLst>
              </a:tr>
              <a:tr h="522129">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中厚板（</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122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124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2095421296"/>
                  </a:ext>
                </a:extLst>
              </a:tr>
              <a:tr h="522129">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热卷（</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279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270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273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401549132"/>
                  </a:ext>
                </a:extLst>
              </a:tr>
              <a:tr h="522129">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冷轧（</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城）</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119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135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3102520748"/>
                  </a:ext>
                </a:extLst>
              </a:tr>
              <a:tr h="522129">
                <a:tc rowSpan="3">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钢材库存</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社会合计</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1445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1574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1545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100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771637269"/>
                  </a:ext>
                </a:extLst>
              </a:tr>
              <a:tr h="522129">
                <a:tc vMerge="1">
                  <a:txBody>
                    <a:bodyPr/>
                    <a:lstStyle/>
                    <a:p>
                      <a:endParaRPr lang="zh-CN" altLang="en-US"/>
                    </a:p>
                  </a:txBody>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钢厂</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月中旬</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1570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1855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2052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0000"/>
                    </a:solidFill>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198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483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2284381284"/>
                  </a:ext>
                </a:extLst>
              </a:tr>
              <a:tr h="522129">
                <a:tc vMerge="1">
                  <a:txBody>
                    <a:bodyPr/>
                    <a:lstStyle/>
                    <a:p>
                      <a:endParaRPr lang="zh-CN" altLang="en-US"/>
                    </a:p>
                  </a:txBody>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合计</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3015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3428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3597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169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582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1948056511"/>
                  </a:ext>
                </a:extLst>
              </a:tr>
              <a:tr h="522129">
                <a:tc gridSpan="2">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唐山方坯</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115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77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3819563713"/>
                  </a:ext>
                </a:extLst>
              </a:tr>
            </a:tbl>
          </a:graphicData>
        </a:graphic>
      </p:graphicFrame>
      <p:graphicFrame>
        <p:nvGraphicFramePr>
          <p:cNvPr id="9" name="图表 8"/>
          <p:cNvGraphicFramePr>
            <a:graphicFrameLocks/>
          </p:cNvGraphicFramePr>
          <p:nvPr>
            <p:extLst>
              <p:ext uri="{D42A27DB-BD31-4B8C-83A1-F6EECF244321}">
                <p14:modId xmlns:p14="http://schemas.microsoft.com/office/powerpoint/2010/main" val="2602189140"/>
              </p:ext>
            </p:extLst>
          </p:nvPr>
        </p:nvGraphicFramePr>
        <p:xfrm>
          <a:off x="6095999" y="3392487"/>
          <a:ext cx="5761037" cy="27368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图表 10"/>
          <p:cNvGraphicFramePr>
            <a:graphicFrameLocks/>
          </p:cNvGraphicFramePr>
          <p:nvPr>
            <p:extLst>
              <p:ext uri="{D42A27DB-BD31-4B8C-83A1-F6EECF244321}">
                <p14:modId xmlns:p14="http://schemas.microsoft.com/office/powerpoint/2010/main" val="1289543951"/>
              </p:ext>
            </p:extLst>
          </p:nvPr>
        </p:nvGraphicFramePr>
        <p:xfrm>
          <a:off x="6096000" y="765176"/>
          <a:ext cx="5761036" cy="26273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47920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63738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smtClean="0">
                <a:solidFill>
                  <a:srgbClr val="0075C2"/>
                </a:solidFill>
                <a:latin typeface="微软雅黑" panose="020B0503020204020204" pitchFamily="34" charset="-122"/>
                <a:ea typeface="微软雅黑" panose="020B0503020204020204" pitchFamily="34" charset="-122"/>
              </a:rPr>
              <a:t>6</a:t>
            </a:r>
            <a:r>
              <a:rPr lang="zh-CN" altLang="en-US" sz="2400" dirty="0" smtClean="0">
                <a:solidFill>
                  <a:srgbClr val="0075C2"/>
                </a:solidFill>
                <a:latin typeface="微软雅黑" panose="020B0503020204020204" pitchFamily="34" charset="-122"/>
                <a:ea typeface="微软雅黑" panose="020B0503020204020204" pitchFamily="34" charset="-122"/>
              </a:rPr>
              <a:t>月份钢价暴跌原因</a:t>
            </a:r>
            <a:endParaRPr lang="zh-CN" altLang="en-US" sz="2400" dirty="0">
              <a:solidFill>
                <a:srgbClr val="0075C2"/>
              </a:solidFill>
              <a:latin typeface="微软雅黑" panose="020B0503020204020204" pitchFamily="34" charset="-122"/>
              <a:ea typeface="微软雅黑" panose="020B0503020204020204" pitchFamily="34" charset="-122"/>
            </a:endParaRPr>
          </a:p>
        </p:txBody>
      </p:sp>
      <p:sp>
        <p:nvSpPr>
          <p:cNvPr id="4" name="矩形 3"/>
          <p:cNvSpPr/>
          <p:nvPr/>
        </p:nvSpPr>
        <p:spPr>
          <a:xfrm>
            <a:off x="336550" y="765175"/>
            <a:ext cx="11422463" cy="4580741"/>
          </a:xfrm>
          <a:prstGeom prst="rect">
            <a:avLst/>
          </a:prstGeom>
        </p:spPr>
        <p:txBody>
          <a:bodyPr wrap="square">
            <a:spAutoFit/>
          </a:bodyPr>
          <a:lstStyle/>
          <a:p>
            <a:pPr marL="342900" indent="-342900" algn="just" fontAlgn="ctr">
              <a:lnSpc>
                <a:spcPts val="3500"/>
              </a:lnSpc>
              <a:buFont typeface="+mj-lt"/>
              <a:buAutoNum type="arabicPeriod"/>
            </a:pPr>
            <a:r>
              <a:rPr lang="en-US" altLang="zh-CN" dirty="0" smtClean="0">
                <a:solidFill>
                  <a:srgbClr val="000000"/>
                </a:solidFill>
                <a:latin typeface="微软雅黑" panose="020B0503020204020204" pitchFamily="34" charset="-122"/>
                <a:ea typeface="微软雅黑" panose="020B0503020204020204" pitchFamily="34" charset="-122"/>
              </a:rPr>
              <a:t>6</a:t>
            </a:r>
            <a:r>
              <a:rPr lang="zh-CN" altLang="en-US" dirty="0">
                <a:solidFill>
                  <a:srgbClr val="000000"/>
                </a:solidFill>
                <a:latin typeface="微软雅黑" panose="020B0503020204020204" pitchFamily="34" charset="-122"/>
                <a:ea typeface="微软雅黑" panose="020B0503020204020204" pitchFamily="34" charset="-122"/>
              </a:rPr>
              <a:t>月</a:t>
            </a:r>
            <a:r>
              <a:rPr lang="en-US" altLang="zh-CN" dirty="0">
                <a:solidFill>
                  <a:srgbClr val="000000"/>
                </a:solidFill>
                <a:latin typeface="微软雅黑" panose="020B0503020204020204" pitchFamily="34" charset="-122"/>
                <a:ea typeface="微软雅黑" panose="020B0503020204020204" pitchFamily="34" charset="-122"/>
              </a:rPr>
              <a:t>15</a:t>
            </a:r>
            <a:r>
              <a:rPr lang="zh-CN" altLang="en-US" dirty="0">
                <a:solidFill>
                  <a:srgbClr val="000000"/>
                </a:solidFill>
                <a:latin typeface="微软雅黑" panose="020B0503020204020204" pitchFamily="34" charset="-122"/>
                <a:ea typeface="微软雅黑" panose="020B0503020204020204" pitchFamily="34" charset="-122"/>
              </a:rPr>
              <a:t>日美联储超预期加息，全球股市、商品市场信心受挫</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fontAlgn="ctr">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产量</a:t>
            </a:r>
            <a:r>
              <a:rPr lang="zh-CN" altLang="en-US" dirty="0">
                <a:solidFill>
                  <a:srgbClr val="000000"/>
                </a:solidFill>
                <a:latin typeface="微软雅黑" panose="020B0503020204020204" pitchFamily="34" charset="-122"/>
                <a:ea typeface="微软雅黑" panose="020B0503020204020204" pitchFamily="34" charset="-122"/>
              </a:rPr>
              <a:t>压减政策迟迟不见落地，钢材供给维持高位。</a:t>
            </a:r>
            <a:r>
              <a:rPr lang="en-US" altLang="zh-CN" dirty="0">
                <a:solidFill>
                  <a:srgbClr val="000000"/>
                </a:solidFill>
                <a:latin typeface="微软雅黑" panose="020B0503020204020204" pitchFamily="34" charset="-122"/>
                <a:ea typeface="微软雅黑" panose="020B0503020204020204" pitchFamily="34" charset="-122"/>
              </a:rPr>
              <a:t>6</a:t>
            </a:r>
            <a:r>
              <a:rPr lang="zh-CN" altLang="en-US" dirty="0">
                <a:solidFill>
                  <a:srgbClr val="000000"/>
                </a:solidFill>
                <a:latin typeface="微软雅黑" panose="020B0503020204020204" pitchFamily="34" charset="-122"/>
                <a:ea typeface="微软雅黑" panose="020B0503020204020204" pitchFamily="34" charset="-122"/>
              </a:rPr>
              <a:t>月</a:t>
            </a:r>
            <a:r>
              <a:rPr lang="en-US" altLang="zh-CN" dirty="0">
                <a:solidFill>
                  <a:srgbClr val="000000"/>
                </a:solidFill>
                <a:latin typeface="微软雅黑" panose="020B0503020204020204" pitchFamily="34" charset="-122"/>
                <a:ea typeface="微软雅黑" panose="020B0503020204020204" pitchFamily="34" charset="-122"/>
              </a:rPr>
              <a:t>17</a:t>
            </a:r>
            <a:r>
              <a:rPr lang="zh-CN" altLang="en-US" dirty="0">
                <a:solidFill>
                  <a:srgbClr val="000000"/>
                </a:solidFill>
                <a:latin typeface="微软雅黑" panose="020B0503020204020204" pitchFamily="34" charset="-122"/>
                <a:ea typeface="微软雅黑" panose="020B0503020204020204" pitchFamily="34" charset="-122"/>
              </a:rPr>
              <a:t>日</a:t>
            </a:r>
            <a:r>
              <a:rPr lang="en-US" altLang="zh-CN" dirty="0">
                <a:solidFill>
                  <a:srgbClr val="000000"/>
                </a:solidFill>
                <a:latin typeface="微软雅黑" panose="020B0503020204020204" pitchFamily="34" charset="-122"/>
                <a:ea typeface="微软雅黑" panose="020B0503020204020204" pitchFamily="34" charset="-122"/>
              </a:rPr>
              <a:t>247</a:t>
            </a:r>
            <a:r>
              <a:rPr lang="zh-CN" altLang="en-US" dirty="0">
                <a:solidFill>
                  <a:srgbClr val="000000"/>
                </a:solidFill>
                <a:latin typeface="微软雅黑" panose="020B0503020204020204" pitchFamily="34" charset="-122"/>
                <a:ea typeface="微软雅黑" panose="020B0503020204020204" pitchFamily="34" charset="-122"/>
              </a:rPr>
              <a:t>家高炉产能利用率</a:t>
            </a:r>
            <a:r>
              <a:rPr lang="en-US" altLang="zh-CN" dirty="0">
                <a:solidFill>
                  <a:srgbClr val="000000"/>
                </a:solidFill>
                <a:latin typeface="微软雅黑" panose="020B0503020204020204" pitchFamily="34" charset="-122"/>
                <a:ea typeface="微软雅黑" panose="020B0503020204020204" pitchFamily="34" charset="-122"/>
              </a:rPr>
              <a:t>90.15</a:t>
            </a:r>
            <a:r>
              <a:rPr lang="zh-CN" altLang="en-US" dirty="0">
                <a:solidFill>
                  <a:srgbClr val="000000"/>
                </a:solidFill>
                <a:latin typeface="微软雅黑" panose="020B0503020204020204" pitchFamily="34" charset="-122"/>
                <a:ea typeface="微软雅黑" panose="020B0503020204020204" pitchFamily="34" charset="-122"/>
              </a:rPr>
              <a:t>，创去年</a:t>
            </a:r>
            <a:r>
              <a:rPr lang="en-US" altLang="zh-CN" dirty="0">
                <a:solidFill>
                  <a:srgbClr val="000000"/>
                </a:solidFill>
                <a:latin typeface="微软雅黑" panose="020B0503020204020204" pitchFamily="34" charset="-122"/>
                <a:ea typeface="微软雅黑" panose="020B0503020204020204" pitchFamily="34" charset="-122"/>
              </a:rPr>
              <a:t>7</a:t>
            </a:r>
            <a:r>
              <a:rPr lang="zh-CN" altLang="en-US" dirty="0">
                <a:solidFill>
                  <a:srgbClr val="000000"/>
                </a:solidFill>
                <a:latin typeface="微软雅黑" panose="020B0503020204020204" pitchFamily="34" charset="-122"/>
                <a:ea typeface="微软雅黑" panose="020B0503020204020204" pitchFamily="34" charset="-122"/>
              </a:rPr>
              <a:t>月份以来最高值</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fontAlgn="ctr">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受</a:t>
            </a:r>
            <a:r>
              <a:rPr lang="zh-CN" altLang="en-US" dirty="0">
                <a:solidFill>
                  <a:srgbClr val="000000"/>
                </a:solidFill>
                <a:latin typeface="微软雅黑" panose="020B0503020204020204" pitchFamily="34" charset="-122"/>
                <a:ea typeface="微软雅黑" panose="020B0503020204020204" pitchFamily="34" charset="-122"/>
              </a:rPr>
              <a:t>高温、降雨影响，终端需求持续疲软，上周全国主流贸易商日均建筑钢材成交量</a:t>
            </a:r>
            <a:r>
              <a:rPr lang="en-US" altLang="zh-CN" dirty="0">
                <a:solidFill>
                  <a:srgbClr val="000000"/>
                </a:solidFill>
                <a:latin typeface="微软雅黑" panose="020B0503020204020204" pitchFamily="34" charset="-122"/>
                <a:ea typeface="微软雅黑" panose="020B0503020204020204" pitchFamily="34" charset="-122"/>
              </a:rPr>
              <a:t>13.35</a:t>
            </a:r>
            <a:r>
              <a:rPr lang="zh-CN" altLang="en-US" dirty="0">
                <a:solidFill>
                  <a:srgbClr val="000000"/>
                </a:solidFill>
                <a:latin typeface="微软雅黑" panose="020B0503020204020204" pitchFamily="34" charset="-122"/>
                <a:ea typeface="微软雅黑" panose="020B0503020204020204" pitchFamily="34" charset="-122"/>
              </a:rPr>
              <a:t>万吨，周环比下跌</a:t>
            </a:r>
            <a:r>
              <a:rPr lang="en-US" altLang="zh-CN" dirty="0">
                <a:solidFill>
                  <a:srgbClr val="000000"/>
                </a:solidFill>
                <a:latin typeface="微软雅黑" panose="020B0503020204020204" pitchFamily="34" charset="-122"/>
                <a:ea typeface="微软雅黑" panose="020B0503020204020204" pitchFamily="34" charset="-122"/>
              </a:rPr>
              <a:t>10.64%</a:t>
            </a:r>
            <a:r>
              <a:rPr lang="zh-CN" altLang="en-US" dirty="0">
                <a:solidFill>
                  <a:srgbClr val="000000"/>
                </a:solidFill>
                <a:latin typeface="微软雅黑" panose="020B0503020204020204" pitchFamily="34" charset="-122"/>
                <a:ea typeface="微软雅黑" panose="020B0503020204020204" pitchFamily="34" charset="-122"/>
              </a:rPr>
              <a:t>，同比低</a:t>
            </a:r>
            <a:r>
              <a:rPr lang="en-US" altLang="zh-CN" dirty="0">
                <a:solidFill>
                  <a:srgbClr val="000000"/>
                </a:solidFill>
                <a:latin typeface="微软雅黑" panose="020B0503020204020204" pitchFamily="34" charset="-122"/>
                <a:ea typeface="微软雅黑" panose="020B0503020204020204" pitchFamily="34" charset="-122"/>
              </a:rPr>
              <a:t>28.87%</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fontAlgn="ctr">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市场</a:t>
            </a:r>
            <a:r>
              <a:rPr lang="zh-CN" altLang="en-US" dirty="0">
                <a:solidFill>
                  <a:srgbClr val="000000"/>
                </a:solidFill>
                <a:latin typeface="微软雅黑" panose="020B0503020204020204" pitchFamily="34" charset="-122"/>
                <a:ea typeface="微软雅黑" panose="020B0503020204020204" pitchFamily="34" charset="-122"/>
              </a:rPr>
              <a:t>信心崩塌，上周公布的主要宏观数据均不太理想，而从高频数据看广受关注的上海复工也并未改变钢材需求疲弱的现状，叠加</a:t>
            </a:r>
            <a:r>
              <a:rPr lang="en-US" altLang="zh-CN" dirty="0">
                <a:solidFill>
                  <a:srgbClr val="000000"/>
                </a:solidFill>
                <a:latin typeface="微软雅黑" panose="020B0503020204020204" pitchFamily="34" charset="-122"/>
                <a:ea typeface="微软雅黑" panose="020B0503020204020204" pitchFamily="34" charset="-122"/>
              </a:rPr>
              <a:t>18</a:t>
            </a:r>
            <a:r>
              <a:rPr lang="zh-CN" altLang="en-US" dirty="0">
                <a:solidFill>
                  <a:srgbClr val="000000"/>
                </a:solidFill>
                <a:latin typeface="微软雅黑" panose="020B0503020204020204" pitchFamily="34" charset="-122"/>
                <a:ea typeface="微软雅黑" panose="020B0503020204020204" pitchFamily="34" charset="-122"/>
              </a:rPr>
              <a:t>日开始的焦炭价格大幅下调和今日期货市场铁矿石价格的大幅下行，成本、需求预期两条看多支撑全面坍塌</a:t>
            </a:r>
            <a:r>
              <a:rPr lang="zh-CN" altLang="en-US" dirty="0" smtClean="0">
                <a:solidFill>
                  <a:srgbClr val="000000"/>
                </a:solidFill>
                <a:latin typeface="微软雅黑" panose="020B0503020204020204" pitchFamily="34" charset="-122"/>
                <a:ea typeface="微软雅黑" panose="020B0503020204020204" pitchFamily="34" charset="-122"/>
              </a:rPr>
              <a:t>。</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342900" indent="-342900" algn="just" fontAlgn="ctr">
              <a:lnSpc>
                <a:spcPts val="3500"/>
              </a:lnSpc>
              <a:buFont typeface="+mj-lt"/>
              <a:buAutoNum type="arabicPeriod"/>
            </a:pPr>
            <a:r>
              <a:rPr lang="zh-CN" altLang="en-US" dirty="0" smtClean="0">
                <a:solidFill>
                  <a:srgbClr val="000000"/>
                </a:solidFill>
                <a:latin typeface="微软雅黑" panose="020B0503020204020204" pitchFamily="34" charset="-122"/>
                <a:ea typeface="微软雅黑" panose="020B0503020204020204" pitchFamily="34" charset="-122"/>
              </a:rPr>
              <a:t>临近</a:t>
            </a:r>
            <a:r>
              <a:rPr lang="zh-CN" altLang="en-US" dirty="0">
                <a:solidFill>
                  <a:srgbClr val="000000"/>
                </a:solidFill>
                <a:latin typeface="微软雅黑" panose="020B0503020204020204" pitchFamily="34" charset="-122"/>
                <a:ea typeface="微软雅黑" panose="020B0503020204020204" pitchFamily="34" charset="-122"/>
              </a:rPr>
              <a:t>年中，大部分企业存在资金回笼需要，加之市场心态悲观，低价抛货回笼资金现象增多，助推钢价进一步走低。</a:t>
            </a:r>
          </a:p>
        </p:txBody>
      </p:sp>
    </p:spTree>
    <p:extLst>
      <p:ext uri="{BB962C8B-B14F-4D97-AF65-F5344CB8AC3E}">
        <p14:creationId xmlns:p14="http://schemas.microsoft.com/office/powerpoint/2010/main" val="522726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449095"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smtClean="0">
                <a:solidFill>
                  <a:srgbClr val="0075C2"/>
                </a:solidFill>
                <a:latin typeface="微软雅黑" panose="020B0503020204020204" pitchFamily="34" charset="-122"/>
                <a:ea typeface="微软雅黑" panose="020B0503020204020204" pitchFamily="34" charset="-122"/>
              </a:rPr>
              <a:t>7</a:t>
            </a:r>
            <a:r>
              <a:rPr lang="zh-CN" altLang="en-US" sz="2400" dirty="0" smtClean="0">
                <a:solidFill>
                  <a:srgbClr val="0075C2"/>
                </a:solidFill>
                <a:latin typeface="微软雅黑" panose="020B0503020204020204" pitchFamily="34" charset="-122"/>
                <a:ea typeface="微软雅黑" panose="020B0503020204020204" pitchFamily="34" charset="-122"/>
              </a:rPr>
              <a:t>月仍不太乐观，但积极因素增多</a:t>
            </a:r>
            <a:endParaRPr lang="zh-CN" altLang="en-US" sz="2400" dirty="0">
              <a:solidFill>
                <a:srgbClr val="0075C2"/>
              </a:solidFill>
              <a:latin typeface="微软雅黑" panose="020B0503020204020204" pitchFamily="34" charset="-122"/>
              <a:ea typeface="微软雅黑" panose="020B0503020204020204" pitchFamily="34" charset="-122"/>
            </a:endParaRPr>
          </a:p>
        </p:txBody>
      </p:sp>
      <p:sp>
        <p:nvSpPr>
          <p:cNvPr id="2" name="椭圆 1"/>
          <p:cNvSpPr/>
          <p:nvPr/>
        </p:nvSpPr>
        <p:spPr>
          <a:xfrm>
            <a:off x="345096" y="1837346"/>
            <a:ext cx="1358781" cy="1358781"/>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美联储加息</a:t>
            </a:r>
            <a:endParaRPr lang="zh-CN" altLang="en-US" dirty="0">
              <a:latin typeface="微软雅黑" panose="020B0503020204020204" pitchFamily="34" charset="-122"/>
              <a:ea typeface="微软雅黑" panose="020B0503020204020204" pitchFamily="34" charset="-122"/>
            </a:endParaRPr>
          </a:p>
        </p:txBody>
      </p:sp>
      <p:sp>
        <p:nvSpPr>
          <p:cNvPr id="7" name="椭圆 6"/>
          <p:cNvSpPr/>
          <p:nvPr/>
        </p:nvSpPr>
        <p:spPr>
          <a:xfrm>
            <a:off x="2900986" y="1837346"/>
            <a:ext cx="1358781" cy="135878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产量</a:t>
            </a:r>
            <a:endParaRPr lang="en-US" altLang="zh-CN" dirty="0" smtClean="0">
              <a:latin typeface="微软雅黑" panose="020B0503020204020204" pitchFamily="34" charset="-122"/>
              <a:ea typeface="微软雅黑" panose="020B0503020204020204" pitchFamily="34" charset="-122"/>
            </a:endParaRPr>
          </a:p>
          <a:p>
            <a:pPr algn="ctr"/>
            <a:r>
              <a:rPr lang="zh-CN" altLang="en-US" dirty="0" smtClean="0">
                <a:latin typeface="微软雅黑" panose="020B0503020204020204" pitchFamily="34" charset="-122"/>
                <a:ea typeface="微软雅黑" panose="020B0503020204020204" pitchFamily="34" charset="-122"/>
              </a:rPr>
              <a:t>压减</a:t>
            </a:r>
            <a:endParaRPr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5456876" y="1837346"/>
            <a:ext cx="1358781" cy="1358781"/>
          </a:xfrm>
          <a:prstGeom prst="ellipse">
            <a:avLst/>
          </a:prstGeom>
          <a:solidFill>
            <a:srgbClr val="FF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需求</a:t>
            </a:r>
            <a:endParaRPr lang="en-US" altLang="zh-CN" dirty="0" smtClean="0">
              <a:latin typeface="微软雅黑" panose="020B0503020204020204" pitchFamily="34" charset="-122"/>
              <a:ea typeface="微软雅黑" panose="020B0503020204020204" pitchFamily="34" charset="-122"/>
            </a:endParaRPr>
          </a:p>
          <a:p>
            <a:pPr algn="ctr"/>
            <a:r>
              <a:rPr lang="zh-CN" altLang="en-US" dirty="0" smtClean="0">
                <a:latin typeface="微软雅黑" panose="020B0503020204020204" pitchFamily="34" charset="-122"/>
                <a:ea typeface="微软雅黑" panose="020B0503020204020204" pitchFamily="34" charset="-122"/>
              </a:rPr>
              <a:t>疲软</a:t>
            </a:r>
            <a:endParaRPr lang="zh-CN" altLang="en-US" dirty="0">
              <a:latin typeface="微软雅黑" panose="020B0503020204020204" pitchFamily="34" charset="-122"/>
              <a:ea typeface="微软雅黑" panose="020B0503020204020204" pitchFamily="34" charset="-122"/>
            </a:endParaRPr>
          </a:p>
        </p:txBody>
      </p:sp>
      <p:sp>
        <p:nvSpPr>
          <p:cNvPr id="11" name="椭圆 10"/>
          <p:cNvSpPr/>
          <p:nvPr/>
        </p:nvSpPr>
        <p:spPr>
          <a:xfrm>
            <a:off x="8012766" y="1837346"/>
            <a:ext cx="1358781" cy="1358781"/>
          </a:xfrm>
          <a:prstGeom prst="ellipse">
            <a:avLst/>
          </a:prstGeom>
          <a:solidFill>
            <a:srgbClr val="EF8B48">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成本坍塌减缓</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10317786" y="1837346"/>
            <a:ext cx="1358781" cy="135878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国内资金好转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266700" y="3413361"/>
            <a:ext cx="1512412" cy="6922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微软雅黑" panose="020B0503020204020204" pitchFamily="34" charset="-122"/>
                <a:ea typeface="微软雅黑" panose="020B0503020204020204" pitchFamily="34" charset="-122"/>
              </a:rPr>
              <a:t>大幅加息预期已经形成</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3" name="矩形 12"/>
          <p:cNvSpPr/>
          <p:nvPr/>
        </p:nvSpPr>
        <p:spPr>
          <a:xfrm>
            <a:off x="2824170" y="3413361"/>
            <a:ext cx="1512412" cy="96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微软雅黑" panose="020B0503020204020204" pitchFamily="34" charset="-122"/>
                <a:ea typeface="微软雅黑" panose="020B0503020204020204" pitchFamily="34" charset="-122"/>
              </a:rPr>
              <a:t>政策、自发性限产推动产量下行</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矩形 13"/>
          <p:cNvSpPr/>
          <p:nvPr/>
        </p:nvSpPr>
        <p:spPr>
          <a:xfrm>
            <a:off x="5303244" y="3413361"/>
            <a:ext cx="1593211" cy="96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微软雅黑" panose="020B0503020204020204" pitchFamily="34" charset="-122"/>
                <a:ea typeface="微软雅黑" panose="020B0503020204020204" pitchFamily="34" charset="-122"/>
              </a:rPr>
              <a:t>需求难有改善</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5" name="矩形 14"/>
          <p:cNvSpPr/>
          <p:nvPr/>
        </p:nvSpPr>
        <p:spPr>
          <a:xfrm>
            <a:off x="7895550" y="3413361"/>
            <a:ext cx="1593211" cy="96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成本</a:t>
            </a:r>
            <a:r>
              <a:rPr lang="zh-CN" altLang="en-US" dirty="0" smtClean="0">
                <a:solidFill>
                  <a:schemeClr val="tx1"/>
                </a:solidFill>
                <a:latin typeface="微软雅黑" panose="020B0503020204020204" pitchFamily="34" charset="-122"/>
                <a:ea typeface="微软雅黑" panose="020B0503020204020204" pitchFamily="34" charset="-122"/>
              </a:rPr>
              <a:t>坍塌料将减缓，关注钢厂减产情况</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7" name="矩形 16"/>
          <p:cNvSpPr/>
          <p:nvPr/>
        </p:nvSpPr>
        <p:spPr>
          <a:xfrm>
            <a:off x="10200570" y="3413361"/>
            <a:ext cx="1593211" cy="96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微软雅黑" panose="020B0503020204020204" pitchFamily="34" charset="-122"/>
                <a:ea typeface="微软雅黑" panose="020B0503020204020204" pitchFamily="34" charset="-122"/>
              </a:rPr>
              <a:t>资金弱改善</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4" name="矩形 3"/>
          <p:cNvSpPr/>
          <p:nvPr/>
        </p:nvSpPr>
        <p:spPr>
          <a:xfrm>
            <a:off x="2392822" y="1454981"/>
            <a:ext cx="4956561" cy="3040107"/>
          </a:xfrm>
          <a:prstGeom prst="rect">
            <a:avLst/>
          </a:prstGeom>
          <a:noFill/>
          <a:ln w="19050">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77760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936205"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焦煤、焦炭供需基本面明显强于钢材</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19" name="图表 18"/>
          <p:cNvGraphicFramePr>
            <a:graphicFrameLocks/>
          </p:cNvGraphicFramePr>
          <p:nvPr>
            <p:extLst>
              <p:ext uri="{D42A27DB-BD31-4B8C-83A1-F6EECF244321}">
                <p14:modId xmlns:p14="http://schemas.microsoft.com/office/powerpoint/2010/main" val="4119999925"/>
              </p:ext>
            </p:extLst>
          </p:nvPr>
        </p:nvGraphicFramePr>
        <p:xfrm>
          <a:off x="345096" y="765175"/>
          <a:ext cx="11331471" cy="5364164"/>
        </p:xfrm>
        <a:graphic>
          <a:graphicData uri="http://schemas.openxmlformats.org/drawingml/2006/chart">
            <c:chart xmlns:c="http://schemas.openxmlformats.org/drawingml/2006/chart" xmlns:r="http://schemas.openxmlformats.org/officeDocument/2006/relationships" r:id="rId3"/>
          </a:graphicData>
        </a:graphic>
      </p:graphicFrame>
      <p:sp>
        <p:nvSpPr>
          <p:cNvPr id="8" name="椭圆 7"/>
          <p:cNvSpPr/>
          <p:nvPr/>
        </p:nvSpPr>
        <p:spPr>
          <a:xfrm>
            <a:off x="4161802" y="1333144"/>
            <a:ext cx="1495514" cy="3597779"/>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9545653" y="3631963"/>
            <a:ext cx="1495514" cy="1298960"/>
          </a:xfrm>
          <a:prstGeom prst="ellipse">
            <a:avLst/>
          </a:prstGeom>
          <a:no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927742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9927256F-1C15-4909-A4C8-3F52965B2BCC}"/>
              </a:ext>
            </a:extLst>
          </p:cNvPr>
          <p:cNvSpPr txBox="1"/>
          <p:nvPr/>
        </p:nvSpPr>
        <p:spPr>
          <a:xfrm>
            <a:off x="587374" y="777453"/>
            <a:ext cx="11120364" cy="2798202"/>
          </a:xfrm>
          <a:prstGeom prst="rect">
            <a:avLst/>
          </a:prstGeom>
          <a:noFill/>
        </p:spPr>
        <p:txBody>
          <a:bodyPr wrap="square">
            <a:spAutoFit/>
          </a:bodyPr>
          <a:lstStyle/>
          <a:p>
            <a:pPr marL="342900" indent="-342900" algn="just">
              <a:lnSpc>
                <a:spcPts val="3500"/>
              </a:lnSpc>
              <a:spcBef>
                <a:spcPts val="1200"/>
              </a:spcBef>
              <a:buAutoNum type="arabicPeriod"/>
            </a:pPr>
            <a:r>
              <a:rPr lang="zh-CN" altLang="en-US" sz="1600" dirty="0" smtClean="0">
                <a:solidFill>
                  <a:srgbClr val="222A35"/>
                </a:solidFill>
                <a:latin typeface="Microsoft YaHei" panose="020B0503020204020204" pitchFamily="34" charset="-122"/>
                <a:ea typeface="Microsoft YaHei" panose="020B0503020204020204" pitchFamily="34" charset="-122"/>
              </a:rPr>
              <a:t>煤炭</a:t>
            </a:r>
            <a:r>
              <a:rPr lang="zh-CN" altLang="en-US" sz="1600" dirty="0">
                <a:solidFill>
                  <a:srgbClr val="222A35"/>
                </a:solidFill>
                <a:latin typeface="Microsoft YaHei" panose="020B0503020204020204" pitchFamily="34" charset="-122"/>
                <a:ea typeface="Microsoft YaHei" panose="020B0503020204020204" pitchFamily="34" charset="-122"/>
              </a:rPr>
              <a:t>：目前钢材市场震荡下行，积极与国矿沟通、谈判，力争</a:t>
            </a:r>
            <a:r>
              <a:rPr lang="en-US" altLang="zh-CN" sz="1600" dirty="0">
                <a:solidFill>
                  <a:srgbClr val="222A35"/>
                </a:solidFill>
                <a:latin typeface="Microsoft YaHei" panose="020B0503020204020204" pitchFamily="34" charset="-122"/>
                <a:ea typeface="Microsoft YaHei" panose="020B0503020204020204" pitchFamily="34" charset="-122"/>
              </a:rPr>
              <a:t>3</a:t>
            </a:r>
            <a:r>
              <a:rPr lang="zh-CN" altLang="en-US" sz="1600" dirty="0">
                <a:solidFill>
                  <a:srgbClr val="222A35"/>
                </a:solidFill>
                <a:latin typeface="Microsoft YaHei" panose="020B0503020204020204" pitchFamily="34" charset="-122"/>
                <a:ea typeface="Microsoft YaHei" panose="020B0503020204020204" pitchFamily="34" charset="-122"/>
              </a:rPr>
              <a:t>季度长协价格稳中有降，紧随市场，快速调整地方煤招标价格，系统降低采购</a:t>
            </a:r>
            <a:r>
              <a:rPr lang="zh-CN" altLang="en-US" sz="1600" dirty="0" smtClean="0">
                <a:solidFill>
                  <a:srgbClr val="222A35"/>
                </a:solidFill>
                <a:latin typeface="Microsoft YaHei" panose="020B0503020204020204" pitchFamily="34" charset="-122"/>
                <a:ea typeface="Microsoft YaHei" panose="020B0503020204020204" pitchFamily="34" charset="-122"/>
              </a:rPr>
              <a:t>成本。</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ts val="3500"/>
              </a:lnSpc>
              <a:spcBef>
                <a:spcPts val="1200"/>
              </a:spcBef>
              <a:buAutoNum type="arabicPeriod"/>
            </a:pPr>
            <a:r>
              <a:rPr lang="zh-CN" altLang="en-US" sz="1600" dirty="0" smtClean="0">
                <a:solidFill>
                  <a:srgbClr val="222A35"/>
                </a:solidFill>
                <a:latin typeface="Microsoft YaHei" panose="020B0503020204020204" pitchFamily="34" charset="-122"/>
                <a:ea typeface="Microsoft YaHei" panose="020B0503020204020204" pitchFamily="34" charset="-122"/>
              </a:rPr>
              <a:t>焦炭：暂稳运行</a:t>
            </a:r>
            <a:r>
              <a:rPr lang="zh-CN" altLang="en-US" sz="1600" smtClean="0">
                <a:solidFill>
                  <a:srgbClr val="222A35"/>
                </a:solidFill>
                <a:latin typeface="Microsoft YaHei" panose="020B0503020204020204" pitchFamily="34" charset="-122"/>
                <a:ea typeface="Microsoft YaHei" panose="020B0503020204020204" pitchFamily="34" charset="-122"/>
              </a:rPr>
              <a:t>，</a:t>
            </a:r>
            <a:r>
              <a:rPr lang="zh-CN" altLang="en-US" sz="1600" smtClean="0">
                <a:solidFill>
                  <a:srgbClr val="222A35"/>
                </a:solidFill>
                <a:latin typeface="Microsoft YaHei" panose="020B0503020204020204" pitchFamily="34" charset="-122"/>
                <a:ea typeface="Microsoft YaHei" panose="020B0503020204020204" pitchFamily="34" charset="-122"/>
              </a:rPr>
              <a:t>关注焦煤</a:t>
            </a:r>
            <a:r>
              <a:rPr lang="zh-CN" altLang="en-US" sz="1600" dirty="0" smtClean="0">
                <a:solidFill>
                  <a:srgbClr val="222A35"/>
                </a:solidFill>
                <a:latin typeface="Microsoft YaHei" panose="020B0503020204020204" pitchFamily="34" charset="-122"/>
                <a:ea typeface="Microsoft YaHei" panose="020B0503020204020204" pitchFamily="34" charset="-122"/>
              </a:rPr>
              <a:t>、钢材市场变化情况。</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ts val="3500"/>
              </a:lnSpc>
              <a:spcBef>
                <a:spcPts val="1200"/>
              </a:spcBef>
              <a:buAutoNum type="arabicPeriod"/>
            </a:pPr>
            <a:r>
              <a:rPr lang="zh-CN" altLang="en-US" sz="1600" dirty="0" smtClean="0">
                <a:solidFill>
                  <a:srgbClr val="222A35"/>
                </a:solidFill>
                <a:latin typeface="Microsoft YaHei" panose="020B0503020204020204" pitchFamily="34" charset="-122"/>
                <a:ea typeface="Microsoft YaHei" panose="020B0503020204020204" pitchFamily="34" charset="-122"/>
              </a:rPr>
              <a:t>铁精粉：矿价盘整偏弱运行，维持各品种合理库存水平。</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ts val="3500"/>
              </a:lnSpc>
              <a:spcBef>
                <a:spcPts val="1200"/>
              </a:spcBef>
              <a:buAutoNum type="arabicPeriod"/>
            </a:pPr>
            <a:r>
              <a:rPr lang="zh-CN" altLang="en-US" sz="1600" dirty="0" smtClean="0">
                <a:solidFill>
                  <a:srgbClr val="222A35"/>
                </a:solidFill>
                <a:latin typeface="Microsoft YaHei" panose="020B0503020204020204" pitchFamily="34" charset="-122"/>
                <a:ea typeface="Microsoft YaHei" panose="020B0503020204020204" pitchFamily="34" charset="-122"/>
              </a:rPr>
              <a:t>锰</a:t>
            </a:r>
            <a:r>
              <a:rPr lang="zh-CN" altLang="en-US" sz="1600" dirty="0">
                <a:solidFill>
                  <a:srgbClr val="222A35"/>
                </a:solidFill>
                <a:latin typeface="Microsoft YaHei" panose="020B0503020204020204" pitchFamily="34" charset="-122"/>
                <a:ea typeface="Microsoft YaHei" panose="020B0503020204020204" pitchFamily="34" charset="-122"/>
              </a:rPr>
              <a:t>系合金：锰系合金预计继续</a:t>
            </a:r>
            <a:r>
              <a:rPr lang="zh-CN" altLang="en-US" sz="1600" dirty="0" smtClean="0">
                <a:solidFill>
                  <a:srgbClr val="222A35"/>
                </a:solidFill>
                <a:latin typeface="Microsoft YaHei" panose="020B0503020204020204" pitchFamily="34" charset="-122"/>
                <a:ea typeface="Microsoft YaHei" panose="020B0503020204020204" pitchFamily="34" charset="-122"/>
              </a:rPr>
              <a:t>小幅下调</a:t>
            </a:r>
            <a:r>
              <a:rPr lang="en-US" altLang="zh-CN" sz="1600" dirty="0" smtClean="0">
                <a:solidFill>
                  <a:srgbClr val="222A35"/>
                </a:solidFill>
                <a:latin typeface="Microsoft YaHei" panose="020B0503020204020204" pitchFamily="34" charset="-122"/>
                <a:ea typeface="Microsoft YaHei" panose="020B0503020204020204" pitchFamily="34" charset="-122"/>
              </a:rPr>
              <a:t>300-500</a:t>
            </a:r>
            <a:r>
              <a:rPr lang="zh-CN" altLang="en-US" sz="1600" dirty="0" smtClean="0">
                <a:solidFill>
                  <a:srgbClr val="222A35"/>
                </a:solidFill>
                <a:latin typeface="Microsoft YaHei" panose="020B0503020204020204" pitchFamily="34" charset="-122"/>
                <a:ea typeface="Microsoft YaHei" panose="020B0503020204020204" pitchFamily="34" charset="-122"/>
              </a:rPr>
              <a:t>元</a:t>
            </a:r>
            <a:r>
              <a:rPr lang="en-US" altLang="zh-CN" sz="1600" dirty="0" smtClean="0">
                <a:solidFill>
                  <a:srgbClr val="222A35"/>
                </a:solidFill>
                <a:latin typeface="Microsoft YaHei" panose="020B0503020204020204" pitchFamily="34" charset="-122"/>
                <a:ea typeface="Microsoft YaHei" panose="020B0503020204020204" pitchFamily="34" charset="-122"/>
              </a:rPr>
              <a:t>/</a:t>
            </a:r>
            <a:r>
              <a:rPr lang="zh-CN" altLang="en-US" sz="1600" dirty="0" smtClean="0">
                <a:solidFill>
                  <a:srgbClr val="222A35"/>
                </a:solidFill>
                <a:latin typeface="Microsoft YaHei" panose="020B0503020204020204" pitchFamily="34" charset="-122"/>
                <a:ea typeface="Microsoft YaHei" panose="020B0503020204020204" pitchFamily="34" charset="-122"/>
              </a:rPr>
              <a:t>吨，</a:t>
            </a:r>
            <a:r>
              <a:rPr lang="zh-CN" altLang="en-US" sz="1600" dirty="0">
                <a:solidFill>
                  <a:srgbClr val="222A35"/>
                </a:solidFill>
                <a:latin typeface="Microsoft YaHei" panose="020B0503020204020204" pitchFamily="34" charset="-122"/>
                <a:ea typeface="Microsoft YaHei" panose="020B0503020204020204" pitchFamily="34" charset="-122"/>
              </a:rPr>
              <a:t>硅铁</a:t>
            </a:r>
            <a:r>
              <a:rPr lang="zh-CN" altLang="en-US" sz="1600" dirty="0" smtClean="0">
                <a:solidFill>
                  <a:srgbClr val="222A35"/>
                </a:solidFill>
                <a:latin typeface="Microsoft YaHei" panose="020B0503020204020204" pitchFamily="34" charset="-122"/>
                <a:ea typeface="Microsoft YaHei" panose="020B0503020204020204" pitchFamily="34" charset="-122"/>
              </a:rPr>
              <a:t>预计下调</a:t>
            </a:r>
            <a:r>
              <a:rPr lang="en-US" altLang="zh-CN" sz="1600" dirty="0" smtClean="0">
                <a:solidFill>
                  <a:srgbClr val="222A35"/>
                </a:solidFill>
                <a:latin typeface="Microsoft YaHei" panose="020B0503020204020204" pitchFamily="34" charset="-122"/>
                <a:ea typeface="Microsoft YaHei" panose="020B0503020204020204" pitchFamily="34" charset="-122"/>
              </a:rPr>
              <a:t>500-800</a:t>
            </a:r>
            <a:r>
              <a:rPr lang="zh-CN" altLang="en-US" sz="1600" dirty="0" smtClean="0">
                <a:solidFill>
                  <a:srgbClr val="222A35"/>
                </a:solidFill>
                <a:latin typeface="Microsoft YaHei" panose="020B0503020204020204" pitchFamily="34" charset="-122"/>
                <a:ea typeface="Microsoft YaHei" panose="020B0503020204020204" pitchFamily="34" charset="-122"/>
              </a:rPr>
              <a:t>元</a:t>
            </a:r>
            <a:r>
              <a:rPr lang="en-US" altLang="zh-CN" sz="1600" dirty="0" smtClean="0">
                <a:solidFill>
                  <a:srgbClr val="222A35"/>
                </a:solidFill>
                <a:latin typeface="Microsoft YaHei" panose="020B0503020204020204" pitchFamily="34" charset="-122"/>
                <a:ea typeface="Microsoft YaHei" panose="020B0503020204020204" pitchFamily="34" charset="-122"/>
              </a:rPr>
              <a:t>/</a:t>
            </a:r>
            <a:r>
              <a:rPr lang="zh-CN" altLang="en-US" sz="1600" dirty="0" smtClean="0">
                <a:solidFill>
                  <a:srgbClr val="222A35"/>
                </a:solidFill>
                <a:latin typeface="Microsoft YaHei" panose="020B0503020204020204" pitchFamily="34" charset="-122"/>
                <a:ea typeface="Microsoft YaHei" panose="020B0503020204020204" pitchFamily="34" charset="-122"/>
              </a:rPr>
              <a:t>吨。</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p:txBody>
      </p:sp>
      <p:sp>
        <p:nvSpPr>
          <p:cNvPr id="3"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管理</a:t>
            </a:r>
            <a:r>
              <a:rPr lang="zh-CN" altLang="en-US" sz="2400" dirty="0" smtClean="0">
                <a:solidFill>
                  <a:srgbClr val="0075C2"/>
                </a:solidFill>
                <a:latin typeface="微软雅黑" panose="020B0503020204020204" pitchFamily="34" charset="-122"/>
                <a:ea typeface="微软雅黑" panose="020B0503020204020204" pitchFamily="34" charset="-122"/>
              </a:rPr>
              <a:t>部采购建议</a:t>
            </a:r>
            <a:endParaRPr lang="zh-CN" altLang="en-US" sz="2400" dirty="0">
              <a:solidFill>
                <a:srgbClr val="0075C2"/>
              </a:solidFill>
              <a:latin typeface="微软雅黑" panose="020B0503020204020204" pitchFamily="34" charset="-122"/>
              <a:ea typeface="微软雅黑" panose="020B0503020204020204" pitchFamily="34" charset="-122"/>
            </a:endParaRPr>
          </a:p>
        </p:txBody>
      </p:sp>
      <p:cxnSp>
        <p:nvCxnSpPr>
          <p:cNvPr id="4"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19918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03011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Text Box 3">
            <a:extLst>
              <a:ext uri="{FF2B5EF4-FFF2-40B4-BE49-F238E27FC236}">
                <a16:creationId xmlns:a16="http://schemas.microsoft.com/office/drawing/2014/main" id="{AB1561E7-DA71-4F4E-BB29-6DC9842F6257}"/>
              </a:ext>
            </a:extLst>
          </p:cNvPr>
          <p:cNvSpPr txBox="1">
            <a:spLocks noChangeArrowheads="1"/>
          </p:cNvSpPr>
          <p:nvPr/>
        </p:nvSpPr>
        <p:spPr bwMode="auto">
          <a:xfrm>
            <a:off x="334963" y="1422400"/>
            <a:ext cx="115220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b="1" dirty="0">
                <a:solidFill>
                  <a:srgbClr val="FFFFFF"/>
                </a:solidFill>
                <a:latin typeface="微软雅黑" panose="020B0503020204020204" pitchFamily="34" charset="-122"/>
                <a:ea typeface="微软雅黑" panose="020B0503020204020204" pitchFamily="34" charset="-122"/>
              </a:rPr>
              <a:t>Thanks</a:t>
            </a:r>
            <a:r>
              <a:rPr lang="zh-CN" altLang="zh-CN" sz="4800" b="1" dirty="0">
                <a:solidFill>
                  <a:srgbClr val="FFFFFF"/>
                </a:solidFill>
                <a:latin typeface="微软雅黑" panose="020B0503020204020204" pitchFamily="34" charset="-122"/>
                <a:ea typeface="微软雅黑" panose="020B0503020204020204" pitchFamily="34" charset="-122"/>
              </a:rPr>
              <a:t>!</a:t>
            </a:r>
          </a:p>
        </p:txBody>
      </p:sp>
      <p:sp>
        <p:nvSpPr>
          <p:cNvPr id="35847" name="Text Box 4">
            <a:extLst>
              <a:ext uri="{FF2B5EF4-FFF2-40B4-BE49-F238E27FC236}">
                <a16:creationId xmlns:a16="http://schemas.microsoft.com/office/drawing/2014/main" id="{7212B68C-248D-44C1-A74A-65B4B00A9323}"/>
              </a:ext>
            </a:extLst>
          </p:cNvPr>
          <p:cNvSpPr txBox="1">
            <a:spLocks noChangeArrowheads="1"/>
          </p:cNvSpPr>
          <p:nvPr/>
        </p:nvSpPr>
        <p:spPr bwMode="auto">
          <a:xfrm>
            <a:off x="334963" y="2382838"/>
            <a:ext cx="115220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dirty="0">
                <a:solidFill>
                  <a:srgbClr val="FFFFFF"/>
                </a:solidFill>
                <a:latin typeface="Arial" panose="020B0604020202020204" pitchFamily="34" charset="0"/>
                <a:ea typeface="微软雅黑" panose="020B0503020204020204" pitchFamily="34" charset="-122"/>
              </a:rPr>
              <a:t>谢谢！</a:t>
            </a:r>
          </a:p>
        </p:txBody>
      </p:sp>
      <p:grpSp>
        <p:nvGrpSpPr>
          <p:cNvPr id="2" name="组合 1"/>
          <p:cNvGrpSpPr/>
          <p:nvPr/>
        </p:nvGrpSpPr>
        <p:grpSpPr>
          <a:xfrm>
            <a:off x="0" y="0"/>
            <a:ext cx="12192000" cy="6858000"/>
            <a:chOff x="0" y="0"/>
            <a:chExt cx="12192000" cy="6858000"/>
          </a:xfrm>
        </p:grpSpPr>
        <p:sp>
          <p:nvSpPr>
            <p:cNvPr id="4" name="矩形 3">
              <a:extLst>
                <a:ext uri="{FF2B5EF4-FFF2-40B4-BE49-F238E27FC236}">
                  <a16:creationId xmlns:a16="http://schemas.microsoft.com/office/drawing/2014/main" id="{FFA62813-3A83-48C9-BC41-A0D349336367}"/>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98B6E4D2-6A0A-4B5A-B28F-19AE320427BF}"/>
                </a:ext>
              </a:extLst>
            </p:cNvPr>
            <p:cNvSpPr/>
            <p:nvPr/>
          </p:nvSpPr>
          <p:spPr>
            <a:xfrm>
              <a:off x="0" y="5074549"/>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B2189B13-3216-4335-9D05-16926214262A}"/>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8" name="组合 7"/>
            <p:cNvGrpSpPr/>
            <p:nvPr/>
          </p:nvGrpSpPr>
          <p:grpSpPr>
            <a:xfrm>
              <a:off x="4330095" y="5437188"/>
              <a:ext cx="3531809" cy="817562"/>
              <a:chOff x="4819650" y="5437188"/>
              <a:chExt cx="3531809" cy="817562"/>
            </a:xfrm>
          </p:grpSpPr>
          <p:pic>
            <p:nvPicPr>
              <p:cNvPr id="9"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5691385" y="5550731"/>
                <a:ext cx="2660074" cy="630942"/>
              </a:xfrm>
              <a:prstGeom prst="rect">
                <a:avLst/>
              </a:prstGeom>
              <a:solidFill>
                <a:schemeClr val="bg1"/>
              </a:solidFill>
            </p:spPr>
            <p:txBody>
              <a:bodyPr wrap="square" rtlCol="0">
                <a:spAutoFit/>
              </a:bodyPr>
              <a:lstStyle/>
              <a:p>
                <a:r>
                  <a:rPr lang="zh-CN" altLang="en-US" sz="2350" b="1" dirty="0">
                    <a:solidFill>
                      <a:schemeClr val="tx1">
                        <a:lumMod val="50000"/>
                        <a:lumOff val="50000"/>
                      </a:schemeClr>
                    </a:solidFill>
                    <a:latin typeface="微软雅黑" panose="020B0503020204020204" pitchFamily="34" charset="-122"/>
                    <a:ea typeface="微软雅黑" panose="020B0503020204020204" pitchFamily="34" charset="-122"/>
                  </a:rPr>
                  <a:t>河钢股份有限公司</a:t>
                </a:r>
                <a:endParaRPr lang="en-US" altLang="zh-CN" sz="235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HBIS</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COMPANY</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ＬＩＭＩＴＥＤ</a:t>
                </a:r>
              </a:p>
            </p:txBody>
          </p:sp>
        </p:grpSp>
      </p:grpSp>
      <p:sp>
        <p:nvSpPr>
          <p:cNvPr id="11" name="标题 1">
            <a:extLst>
              <a:ext uri="{FF2B5EF4-FFF2-40B4-BE49-F238E27FC236}">
                <a16:creationId xmlns:a16="http://schemas.microsoft.com/office/drawing/2014/main" id="{F71D052C-D265-4333-AD46-B7944C120A1A}"/>
              </a:ext>
            </a:extLst>
          </p:cNvPr>
          <p:cNvSpPr>
            <a:spLocks noGrp="1"/>
          </p:cNvSpPr>
          <p:nvPr>
            <p:ph type="ctrTitle"/>
          </p:nvPr>
        </p:nvSpPr>
        <p:spPr>
          <a:xfrm>
            <a:off x="990600" y="2114550"/>
            <a:ext cx="10866438" cy="1027113"/>
          </a:xfrm>
        </p:spPr>
        <p:txBody>
          <a:bodyPr>
            <a:normAutofit/>
          </a:bodyPr>
          <a:lstStyle/>
          <a:p>
            <a:pPr fontAlgn="auto">
              <a:spcAft>
                <a:spcPts val="0"/>
              </a:spcAft>
              <a:defRPr/>
            </a:pPr>
            <a:r>
              <a:rPr lang="zh-CN" altLang="en-US" spc="600" dirty="0">
                <a:solidFill>
                  <a:schemeClr val="bg1"/>
                </a:solidFill>
              </a:rPr>
              <a:t>谢谢！</a:t>
            </a:r>
          </a:p>
        </p:txBody>
      </p:sp>
    </p:spTree>
  </p:cSld>
  <p:clrMapOvr>
    <a:masterClrMapping/>
  </p:clrMapOvr>
</p:sld>
</file>

<file path=ppt/theme/theme1.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81462</TotalTime>
  <Words>2201</Words>
  <Application>Microsoft Office PowerPoint</Application>
  <PresentationFormat>宽屏</PresentationFormat>
  <Paragraphs>421</Paragraphs>
  <Slides>15</Slides>
  <Notes>14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15</vt:i4>
      </vt:variant>
    </vt:vector>
  </HeadingPairs>
  <TitlesOfParts>
    <vt:vector size="23" baseType="lpstr">
      <vt:lpstr>Microsoft Yahei</vt:lpstr>
      <vt:lpstr>等线</vt:lpstr>
      <vt:lpstr>等线 Light</vt:lpstr>
      <vt:lpstr>Microsoft YaHei</vt:lpstr>
      <vt:lpstr>Microsoft YaHei</vt:lpstr>
      <vt:lpstr>微软雅黑 Light</vt:lpstr>
      <vt:lpstr>Arial</vt:lpstr>
      <vt:lpstr>Office 主题​​</vt:lpstr>
      <vt:lpstr>宏观经济和行业市场简析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冉沐晗</dc:creator>
  <cp:lastModifiedBy>冉 沐晗</cp:lastModifiedBy>
  <cp:revision>3545</cp:revision>
  <dcterms:created xsi:type="dcterms:W3CDTF">2017-10-16T02:28:00Z</dcterms:created>
  <dcterms:modified xsi:type="dcterms:W3CDTF">2022-06-27T08:17:44Z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